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2F196D-2519-4BE6-B237-BE7CF7AE640D}" v="30" dt="2023-06-14T09:54:59.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9" d="100"/>
          <a:sy n="89" d="100"/>
        </p:scale>
        <p:origin x="46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queline Zagaste" userId="ca7854f23d670ce2" providerId="LiveId" clId="{E12F196D-2519-4BE6-B237-BE7CF7AE640D}"/>
    <pc:docChg chg="custSel modSld">
      <pc:chgData name="Jaqueline Zagaste" userId="ca7854f23d670ce2" providerId="LiveId" clId="{E12F196D-2519-4BE6-B237-BE7CF7AE640D}" dt="2023-06-14T09:55:09.581" v="517" actId="1076"/>
      <pc:docMkLst>
        <pc:docMk/>
      </pc:docMkLst>
      <pc:sldChg chg="addSp delSp modSp mod">
        <pc:chgData name="Jaqueline Zagaste" userId="ca7854f23d670ce2" providerId="LiveId" clId="{E12F196D-2519-4BE6-B237-BE7CF7AE640D}" dt="2023-06-14T09:48:18.641" v="445" actId="1076"/>
        <pc:sldMkLst>
          <pc:docMk/>
          <pc:sldMk cId="1279782793" sldId="257"/>
        </pc:sldMkLst>
        <pc:spChg chg="mod">
          <ac:chgData name="Jaqueline Zagaste" userId="ca7854f23d670ce2" providerId="LiveId" clId="{E12F196D-2519-4BE6-B237-BE7CF7AE640D}" dt="2023-06-14T09:43:09.244" v="316" actId="207"/>
          <ac:spMkLst>
            <pc:docMk/>
            <pc:sldMk cId="1279782793" sldId="257"/>
            <ac:spMk id="2" creationId="{4E41A83B-53A8-6F2B-CF3A-A14697B195D4}"/>
          </ac:spMkLst>
        </pc:spChg>
        <pc:spChg chg="mod ord">
          <ac:chgData name="Jaqueline Zagaste" userId="ca7854f23d670ce2" providerId="LiveId" clId="{E12F196D-2519-4BE6-B237-BE7CF7AE640D}" dt="2023-06-14T09:48:18.641" v="445" actId="1076"/>
          <ac:spMkLst>
            <pc:docMk/>
            <pc:sldMk cId="1279782793" sldId="257"/>
            <ac:spMk id="3" creationId="{4080EEFB-4E77-F79B-09B4-1E73854DE51F}"/>
          </ac:spMkLst>
        </pc:spChg>
        <pc:spChg chg="mod">
          <ac:chgData name="Jaqueline Zagaste" userId="ca7854f23d670ce2" providerId="LiveId" clId="{E12F196D-2519-4BE6-B237-BE7CF7AE640D}" dt="2023-06-14T09:47:02.576" v="416" actId="1076"/>
          <ac:spMkLst>
            <pc:docMk/>
            <pc:sldMk cId="1279782793" sldId="257"/>
            <ac:spMk id="4" creationId="{9F95CA9B-9923-02E0-A504-4CD51C930906}"/>
          </ac:spMkLst>
        </pc:spChg>
        <pc:spChg chg="add del mod">
          <ac:chgData name="Jaqueline Zagaste" userId="ca7854f23d670ce2" providerId="LiveId" clId="{E12F196D-2519-4BE6-B237-BE7CF7AE640D}" dt="2023-06-14T08:27:53.692" v="76" actId="478"/>
          <ac:spMkLst>
            <pc:docMk/>
            <pc:sldMk cId="1279782793" sldId="257"/>
            <ac:spMk id="5" creationId="{7123A71D-AE96-7F47-B590-B4F8407D8E18}"/>
          </ac:spMkLst>
        </pc:spChg>
        <pc:spChg chg="mod">
          <ac:chgData name="Jaqueline Zagaste" userId="ca7854f23d670ce2" providerId="LiveId" clId="{E12F196D-2519-4BE6-B237-BE7CF7AE640D}" dt="2023-06-14T09:46:48.748" v="413" actId="1076"/>
          <ac:spMkLst>
            <pc:docMk/>
            <pc:sldMk cId="1279782793" sldId="257"/>
            <ac:spMk id="6" creationId="{BB6F76B1-B59F-A6AC-0A08-B7BB8E76F0BB}"/>
          </ac:spMkLst>
        </pc:spChg>
        <pc:spChg chg="mod">
          <ac:chgData name="Jaqueline Zagaste" userId="ca7854f23d670ce2" providerId="LiveId" clId="{E12F196D-2519-4BE6-B237-BE7CF7AE640D}" dt="2023-06-14T09:47:05.956" v="417" actId="1076"/>
          <ac:spMkLst>
            <pc:docMk/>
            <pc:sldMk cId="1279782793" sldId="257"/>
            <ac:spMk id="7" creationId="{0AF5529E-8E65-C4CB-0ED7-706E30E37C53}"/>
          </ac:spMkLst>
        </pc:spChg>
        <pc:spChg chg="mod">
          <ac:chgData name="Jaqueline Zagaste" userId="ca7854f23d670ce2" providerId="LiveId" clId="{E12F196D-2519-4BE6-B237-BE7CF7AE640D}" dt="2023-06-14T08:25:39.999" v="64" actId="1076"/>
          <ac:spMkLst>
            <pc:docMk/>
            <pc:sldMk cId="1279782793" sldId="257"/>
            <ac:spMk id="8" creationId="{3014EED0-3891-CBAE-61A6-5F12B71B075C}"/>
          </ac:spMkLst>
        </pc:spChg>
        <pc:spChg chg="mod">
          <ac:chgData name="Jaqueline Zagaste" userId="ca7854f23d670ce2" providerId="LiveId" clId="{E12F196D-2519-4BE6-B237-BE7CF7AE640D}" dt="2023-06-14T08:25:15.386" v="60" actId="207"/>
          <ac:spMkLst>
            <pc:docMk/>
            <pc:sldMk cId="1279782793" sldId="257"/>
            <ac:spMk id="9" creationId="{EAB60F07-94D4-8B9A-9555-14F16FA42DFD}"/>
          </ac:spMkLst>
        </pc:spChg>
        <pc:spChg chg="mod">
          <ac:chgData name="Jaqueline Zagaste" userId="ca7854f23d670ce2" providerId="LiveId" clId="{E12F196D-2519-4BE6-B237-BE7CF7AE640D}" dt="2023-06-14T08:25:19.289" v="61" actId="207"/>
          <ac:spMkLst>
            <pc:docMk/>
            <pc:sldMk cId="1279782793" sldId="257"/>
            <ac:spMk id="10" creationId="{B72065B1-7372-3BDE-7460-196B39A9231A}"/>
          </ac:spMkLst>
        </pc:spChg>
        <pc:spChg chg="mod">
          <ac:chgData name="Jaqueline Zagaste" userId="ca7854f23d670ce2" providerId="LiveId" clId="{E12F196D-2519-4BE6-B237-BE7CF7AE640D}" dt="2023-06-14T08:25:22.809" v="62" actId="207"/>
          <ac:spMkLst>
            <pc:docMk/>
            <pc:sldMk cId="1279782793" sldId="257"/>
            <ac:spMk id="11" creationId="{A5BFE36C-89E2-FE8F-3303-1F1EF86427FA}"/>
          </ac:spMkLst>
        </pc:spChg>
        <pc:spChg chg="mod">
          <ac:chgData name="Jaqueline Zagaste" userId="ca7854f23d670ce2" providerId="LiveId" clId="{E12F196D-2519-4BE6-B237-BE7CF7AE640D}" dt="2023-06-14T08:25:26.784" v="63" actId="207"/>
          <ac:spMkLst>
            <pc:docMk/>
            <pc:sldMk cId="1279782793" sldId="257"/>
            <ac:spMk id="12" creationId="{84B98A69-1A42-0BE3-A882-37F850170BC0}"/>
          </ac:spMkLst>
        </pc:spChg>
        <pc:spChg chg="add del">
          <ac:chgData name="Jaqueline Zagaste" userId="ca7854f23d670ce2" providerId="LiveId" clId="{E12F196D-2519-4BE6-B237-BE7CF7AE640D}" dt="2023-06-14T08:27:51.732" v="75" actId="478"/>
          <ac:spMkLst>
            <pc:docMk/>
            <pc:sldMk cId="1279782793" sldId="257"/>
            <ac:spMk id="16" creationId="{5F3D4911-25DB-5C9A-FC66-E38E02EC676F}"/>
          </ac:spMkLst>
        </pc:spChg>
        <pc:spChg chg="mod">
          <ac:chgData name="Jaqueline Zagaste" userId="ca7854f23d670ce2" providerId="LiveId" clId="{E12F196D-2519-4BE6-B237-BE7CF7AE640D}" dt="2023-06-14T09:44:47.621" v="356" actId="20577"/>
          <ac:spMkLst>
            <pc:docMk/>
            <pc:sldMk cId="1279782793" sldId="257"/>
            <ac:spMk id="17" creationId="{14385A13-536E-6F78-8FAB-3889FA20B0DC}"/>
          </ac:spMkLst>
        </pc:spChg>
        <pc:spChg chg="mod">
          <ac:chgData name="Jaqueline Zagaste" userId="ca7854f23d670ce2" providerId="LiveId" clId="{E12F196D-2519-4BE6-B237-BE7CF7AE640D}" dt="2023-06-14T09:44:58.608" v="386" actId="20577"/>
          <ac:spMkLst>
            <pc:docMk/>
            <pc:sldMk cId="1279782793" sldId="257"/>
            <ac:spMk id="18" creationId="{E10BD47B-21FF-C18E-71D7-7CB3E397FADF}"/>
          </ac:spMkLst>
        </pc:spChg>
        <pc:spChg chg="add mod ord">
          <ac:chgData name="Jaqueline Zagaste" userId="ca7854f23d670ce2" providerId="LiveId" clId="{E12F196D-2519-4BE6-B237-BE7CF7AE640D}" dt="2023-06-14T09:41:30.145" v="297" actId="167"/>
          <ac:spMkLst>
            <pc:docMk/>
            <pc:sldMk cId="1279782793" sldId="257"/>
            <ac:spMk id="19" creationId="{FA904B0D-D9EE-6AED-26F2-13CBBB982C93}"/>
          </ac:spMkLst>
        </pc:spChg>
        <pc:spChg chg="mod">
          <ac:chgData name="Jaqueline Zagaste" userId="ca7854f23d670ce2" providerId="LiveId" clId="{E12F196D-2519-4BE6-B237-BE7CF7AE640D}" dt="2023-06-14T09:45:03.928" v="399" actId="20577"/>
          <ac:spMkLst>
            <pc:docMk/>
            <pc:sldMk cId="1279782793" sldId="257"/>
            <ac:spMk id="20" creationId="{3CE54BB2-A198-22D9-4994-A176518672FB}"/>
          </ac:spMkLst>
        </pc:spChg>
        <pc:spChg chg="mod">
          <ac:chgData name="Jaqueline Zagaste" userId="ca7854f23d670ce2" providerId="LiveId" clId="{E12F196D-2519-4BE6-B237-BE7CF7AE640D}" dt="2023-06-14T09:43:30.680" v="318" actId="207"/>
          <ac:spMkLst>
            <pc:docMk/>
            <pc:sldMk cId="1279782793" sldId="257"/>
            <ac:spMk id="21" creationId="{0B9E923D-1708-4EBD-CD8B-FD3CA4E659C5}"/>
          </ac:spMkLst>
        </pc:spChg>
        <pc:spChg chg="mod">
          <ac:chgData name="Jaqueline Zagaste" userId="ca7854f23d670ce2" providerId="LiveId" clId="{E12F196D-2519-4BE6-B237-BE7CF7AE640D}" dt="2023-06-14T09:46:29.461" v="408" actId="1076"/>
          <ac:spMkLst>
            <pc:docMk/>
            <pc:sldMk cId="1279782793" sldId="257"/>
            <ac:spMk id="22" creationId="{683D2E65-F8BF-A934-90D9-DFA9398BDA67}"/>
          </ac:spMkLst>
        </pc:spChg>
        <pc:spChg chg="mod">
          <ac:chgData name="Jaqueline Zagaste" userId="ca7854f23d670ce2" providerId="LiveId" clId="{E12F196D-2519-4BE6-B237-BE7CF7AE640D}" dt="2023-06-14T09:46:38.748" v="410" actId="1076"/>
          <ac:spMkLst>
            <pc:docMk/>
            <pc:sldMk cId="1279782793" sldId="257"/>
            <ac:spMk id="23" creationId="{3A70AFE8-9C72-5707-289F-94465EDEE778}"/>
          </ac:spMkLst>
        </pc:spChg>
        <pc:spChg chg="mod">
          <ac:chgData name="Jaqueline Zagaste" userId="ca7854f23d670ce2" providerId="LiveId" clId="{E12F196D-2519-4BE6-B237-BE7CF7AE640D}" dt="2023-06-14T09:46:23.286" v="406" actId="1076"/>
          <ac:spMkLst>
            <pc:docMk/>
            <pc:sldMk cId="1279782793" sldId="257"/>
            <ac:spMk id="24" creationId="{B4DE5E74-56D2-EA47-BA67-33DBAF06D8DE}"/>
          </ac:spMkLst>
        </pc:spChg>
        <pc:spChg chg="del">
          <ac:chgData name="Jaqueline Zagaste" userId="ca7854f23d670ce2" providerId="LiveId" clId="{E12F196D-2519-4BE6-B237-BE7CF7AE640D}" dt="2023-06-14T08:27:00.096" v="65" actId="478"/>
          <ac:spMkLst>
            <pc:docMk/>
            <pc:sldMk cId="1279782793" sldId="257"/>
            <ac:spMk id="25" creationId="{4533C4AA-B4D7-2995-1A9D-88E9F0A3AAC9}"/>
          </ac:spMkLst>
        </pc:spChg>
        <pc:spChg chg="del">
          <ac:chgData name="Jaqueline Zagaste" userId="ca7854f23d670ce2" providerId="LiveId" clId="{E12F196D-2519-4BE6-B237-BE7CF7AE640D}" dt="2023-06-14T08:27:03.365" v="66" actId="478"/>
          <ac:spMkLst>
            <pc:docMk/>
            <pc:sldMk cId="1279782793" sldId="257"/>
            <ac:spMk id="26" creationId="{963CED4C-EF20-C481-300A-5A1FB00C69E2}"/>
          </ac:spMkLst>
        </pc:spChg>
        <pc:spChg chg="del">
          <ac:chgData name="Jaqueline Zagaste" userId="ca7854f23d670ce2" providerId="LiveId" clId="{E12F196D-2519-4BE6-B237-BE7CF7AE640D}" dt="2023-06-14T08:27:05.264" v="67" actId="478"/>
          <ac:spMkLst>
            <pc:docMk/>
            <pc:sldMk cId="1279782793" sldId="257"/>
            <ac:spMk id="27" creationId="{303FF86B-79C4-E259-C0C3-BFBB8F9B1423}"/>
          </ac:spMkLst>
        </pc:spChg>
        <pc:spChg chg="del mod">
          <ac:chgData name="Jaqueline Zagaste" userId="ca7854f23d670ce2" providerId="LiveId" clId="{E12F196D-2519-4BE6-B237-BE7CF7AE640D}" dt="2023-06-14T08:27:08.019" v="69" actId="478"/>
          <ac:spMkLst>
            <pc:docMk/>
            <pc:sldMk cId="1279782793" sldId="257"/>
            <ac:spMk id="28" creationId="{747A40D9-423E-C58A-CAD4-EDCD220BC760}"/>
          </ac:spMkLst>
        </pc:spChg>
        <pc:spChg chg="del">
          <ac:chgData name="Jaqueline Zagaste" userId="ca7854f23d670ce2" providerId="LiveId" clId="{E12F196D-2519-4BE6-B237-BE7CF7AE640D}" dt="2023-06-14T08:27:10.878" v="70" actId="478"/>
          <ac:spMkLst>
            <pc:docMk/>
            <pc:sldMk cId="1279782793" sldId="257"/>
            <ac:spMk id="29" creationId="{D08A3280-D24E-4ECF-FECA-B778D177F626}"/>
          </ac:spMkLst>
        </pc:spChg>
        <pc:spChg chg="mod">
          <ac:chgData name="Jaqueline Zagaste" userId="ca7854f23d670ce2" providerId="LiveId" clId="{E12F196D-2519-4BE6-B237-BE7CF7AE640D}" dt="2023-06-14T09:24:19.685" v="256" actId="1076"/>
          <ac:spMkLst>
            <pc:docMk/>
            <pc:sldMk cId="1279782793" sldId="257"/>
            <ac:spMk id="30" creationId="{FFE25E72-0FE1-CD20-A8CC-34E19D670C19}"/>
          </ac:spMkLst>
        </pc:spChg>
        <pc:spChg chg="ord">
          <ac:chgData name="Jaqueline Zagaste" userId="ca7854f23d670ce2" providerId="LiveId" clId="{E12F196D-2519-4BE6-B237-BE7CF7AE640D}" dt="2023-06-14T09:21:44.537" v="213" actId="167"/>
          <ac:spMkLst>
            <pc:docMk/>
            <pc:sldMk cId="1279782793" sldId="257"/>
            <ac:spMk id="34" creationId="{A99B9AA9-C030-7497-F17C-A855126F8654}"/>
          </ac:spMkLst>
        </pc:spChg>
        <pc:spChg chg="mod">
          <ac:chgData name="Jaqueline Zagaste" userId="ca7854f23d670ce2" providerId="LiveId" clId="{E12F196D-2519-4BE6-B237-BE7CF7AE640D}" dt="2023-06-14T09:23:39.813" v="233" actId="207"/>
          <ac:spMkLst>
            <pc:docMk/>
            <pc:sldMk cId="1279782793" sldId="257"/>
            <ac:spMk id="35" creationId="{47F62C06-F8E7-D90C-CC78-BE798FBD24B5}"/>
          </ac:spMkLst>
        </pc:spChg>
        <pc:spChg chg="add mod ord">
          <ac:chgData name="Jaqueline Zagaste" userId="ca7854f23d670ce2" providerId="LiveId" clId="{E12F196D-2519-4BE6-B237-BE7CF7AE640D}" dt="2023-06-14T09:41:59.209" v="304" actId="167"/>
          <ac:spMkLst>
            <pc:docMk/>
            <pc:sldMk cId="1279782793" sldId="257"/>
            <ac:spMk id="36" creationId="{0A9F513E-83C9-3AB9-0667-15A49082ECF2}"/>
          </ac:spMkLst>
        </pc:spChg>
        <pc:spChg chg="add mod ord">
          <ac:chgData name="Jaqueline Zagaste" userId="ca7854f23d670ce2" providerId="LiveId" clId="{E12F196D-2519-4BE6-B237-BE7CF7AE640D}" dt="2023-06-14T09:22:40.991" v="222" actId="167"/>
          <ac:spMkLst>
            <pc:docMk/>
            <pc:sldMk cId="1279782793" sldId="257"/>
            <ac:spMk id="37" creationId="{10BB1911-58D8-47E7-0BAC-134E3190898A}"/>
          </ac:spMkLst>
        </pc:spChg>
        <pc:spChg chg="add mod ord">
          <ac:chgData name="Jaqueline Zagaste" userId="ca7854f23d670ce2" providerId="LiveId" clId="{E12F196D-2519-4BE6-B237-BE7CF7AE640D}" dt="2023-06-14T09:42:27.303" v="311" actId="167"/>
          <ac:spMkLst>
            <pc:docMk/>
            <pc:sldMk cId="1279782793" sldId="257"/>
            <ac:spMk id="38" creationId="{C819C0B6-8E1E-11F8-0EE7-822AC74BD6F3}"/>
          </ac:spMkLst>
        </pc:spChg>
        <pc:spChg chg="add mod ord">
          <ac:chgData name="Jaqueline Zagaste" userId="ca7854f23d670ce2" providerId="LiveId" clId="{E12F196D-2519-4BE6-B237-BE7CF7AE640D}" dt="2023-06-14T09:40:33.738" v="291" actId="167"/>
          <ac:spMkLst>
            <pc:docMk/>
            <pc:sldMk cId="1279782793" sldId="257"/>
            <ac:spMk id="39" creationId="{E9A26BD8-854F-9400-7969-CDA0F4D2B3C5}"/>
          </ac:spMkLst>
        </pc:spChg>
        <pc:spChg chg="add mod">
          <ac:chgData name="Jaqueline Zagaste" userId="ca7854f23d670ce2" providerId="LiveId" clId="{E12F196D-2519-4BE6-B237-BE7CF7AE640D}" dt="2023-06-14T08:33:01.367" v="187" actId="1076"/>
          <ac:spMkLst>
            <pc:docMk/>
            <pc:sldMk cId="1279782793" sldId="257"/>
            <ac:spMk id="40" creationId="{E4FC16F7-ECAB-FF1B-1BDD-97C61EFA2C4E}"/>
          </ac:spMkLst>
        </pc:spChg>
        <pc:spChg chg="add mod">
          <ac:chgData name="Jaqueline Zagaste" userId="ca7854f23d670ce2" providerId="LiveId" clId="{E12F196D-2519-4BE6-B237-BE7CF7AE640D}" dt="2023-06-14T08:33:19.706" v="190" actId="1076"/>
          <ac:spMkLst>
            <pc:docMk/>
            <pc:sldMk cId="1279782793" sldId="257"/>
            <ac:spMk id="41" creationId="{DF2A992D-55B8-3499-BE61-53614D24A969}"/>
          </ac:spMkLst>
        </pc:spChg>
        <pc:spChg chg="add mod">
          <ac:chgData name="Jaqueline Zagaste" userId="ca7854f23d670ce2" providerId="LiveId" clId="{E12F196D-2519-4BE6-B237-BE7CF7AE640D}" dt="2023-06-14T08:33:06.582" v="188" actId="1076"/>
          <ac:spMkLst>
            <pc:docMk/>
            <pc:sldMk cId="1279782793" sldId="257"/>
            <ac:spMk id="42" creationId="{6F4131F5-432C-2672-6650-10016706A942}"/>
          </ac:spMkLst>
        </pc:spChg>
        <pc:spChg chg="add mod">
          <ac:chgData name="Jaqueline Zagaste" userId="ca7854f23d670ce2" providerId="LiveId" clId="{E12F196D-2519-4BE6-B237-BE7CF7AE640D}" dt="2023-06-14T08:32:58.397" v="186" actId="1076"/>
          <ac:spMkLst>
            <pc:docMk/>
            <pc:sldMk cId="1279782793" sldId="257"/>
            <ac:spMk id="43" creationId="{CF5E2C04-8F4A-CA26-9310-A4F9A262DC3F}"/>
          </ac:spMkLst>
        </pc:spChg>
        <pc:spChg chg="add mod">
          <ac:chgData name="Jaqueline Zagaste" userId="ca7854f23d670ce2" providerId="LiveId" clId="{E12F196D-2519-4BE6-B237-BE7CF7AE640D}" dt="2023-06-14T08:33:12.645" v="189" actId="1076"/>
          <ac:spMkLst>
            <pc:docMk/>
            <pc:sldMk cId="1279782793" sldId="257"/>
            <ac:spMk id="44" creationId="{EC1A1CA9-03EC-C209-C983-B870E07398F1}"/>
          </ac:spMkLst>
        </pc:spChg>
        <pc:spChg chg="add mod">
          <ac:chgData name="Jaqueline Zagaste" userId="ca7854f23d670ce2" providerId="LiveId" clId="{E12F196D-2519-4BE6-B237-BE7CF7AE640D}" dt="2023-06-14T09:28:51.038" v="272" actId="1076"/>
          <ac:spMkLst>
            <pc:docMk/>
            <pc:sldMk cId="1279782793" sldId="257"/>
            <ac:spMk id="57" creationId="{AB0EF97F-A6C8-3C82-B477-EBCAB11660A5}"/>
          </ac:spMkLst>
        </pc:spChg>
        <pc:picChg chg="add mod">
          <ac:chgData name="Jaqueline Zagaste" userId="ca7854f23d670ce2" providerId="LiveId" clId="{E12F196D-2519-4BE6-B237-BE7CF7AE640D}" dt="2023-06-14T09:44:04.197" v="325" actId="1076"/>
          <ac:picMkLst>
            <pc:docMk/>
            <pc:sldMk cId="1279782793" sldId="257"/>
            <ac:picMk id="46" creationId="{16081E2F-5F1A-E14A-161E-554BA4C98E5E}"/>
          </ac:picMkLst>
        </pc:picChg>
        <pc:picChg chg="add mod ord">
          <ac:chgData name="Jaqueline Zagaste" userId="ca7854f23d670ce2" providerId="LiveId" clId="{E12F196D-2519-4BE6-B237-BE7CF7AE640D}" dt="2023-06-14T09:21:37.601" v="212" actId="167"/>
          <ac:picMkLst>
            <pc:docMk/>
            <pc:sldMk cId="1279782793" sldId="257"/>
            <ac:picMk id="48" creationId="{2967EB3C-F3D1-EB91-28FE-C93496CE7C4D}"/>
          </ac:picMkLst>
        </pc:picChg>
        <pc:picChg chg="add mod">
          <ac:chgData name="Jaqueline Zagaste" userId="ca7854f23d670ce2" providerId="LiveId" clId="{E12F196D-2519-4BE6-B237-BE7CF7AE640D}" dt="2023-06-14T09:23:14.923" v="229" actId="1076"/>
          <ac:picMkLst>
            <pc:docMk/>
            <pc:sldMk cId="1279782793" sldId="257"/>
            <ac:picMk id="50" creationId="{A9C0178A-90CA-91B7-268A-CF153EAA5EC6}"/>
          </ac:picMkLst>
        </pc:picChg>
        <pc:picChg chg="add mod">
          <ac:chgData name="Jaqueline Zagaste" userId="ca7854f23d670ce2" providerId="LiveId" clId="{E12F196D-2519-4BE6-B237-BE7CF7AE640D}" dt="2023-06-14T09:23:01.830" v="226" actId="1076"/>
          <ac:picMkLst>
            <pc:docMk/>
            <pc:sldMk cId="1279782793" sldId="257"/>
            <ac:picMk id="52" creationId="{B2276250-79C1-908A-0F95-D20B7EEC8660}"/>
          </ac:picMkLst>
        </pc:picChg>
        <pc:picChg chg="add mod ord">
          <ac:chgData name="Jaqueline Zagaste" userId="ca7854f23d670ce2" providerId="LiveId" clId="{E12F196D-2519-4BE6-B237-BE7CF7AE640D}" dt="2023-06-14T09:22:35.578" v="221" actId="167"/>
          <ac:picMkLst>
            <pc:docMk/>
            <pc:sldMk cId="1279782793" sldId="257"/>
            <ac:picMk id="54" creationId="{9C4E99B8-DA03-1CF6-1876-F38E93535B73}"/>
          </ac:picMkLst>
        </pc:picChg>
        <pc:picChg chg="add del mod">
          <ac:chgData name="Jaqueline Zagaste" userId="ca7854f23d670ce2" providerId="LiveId" clId="{E12F196D-2519-4BE6-B237-BE7CF7AE640D}" dt="2023-06-14T09:27:16.847" v="260" actId="478"/>
          <ac:picMkLst>
            <pc:docMk/>
            <pc:sldMk cId="1279782793" sldId="257"/>
            <ac:picMk id="56" creationId="{E83B08CA-52D5-3287-495E-5E847A7C329A}"/>
          </ac:picMkLst>
        </pc:picChg>
        <pc:picChg chg="add mod ord">
          <ac:chgData name="Jaqueline Zagaste" userId="ca7854f23d670ce2" providerId="LiveId" clId="{E12F196D-2519-4BE6-B237-BE7CF7AE640D}" dt="2023-06-14T09:42:33.995" v="313" actId="1076"/>
          <ac:picMkLst>
            <pc:docMk/>
            <pc:sldMk cId="1279782793" sldId="257"/>
            <ac:picMk id="59" creationId="{B1D6BAA8-8B5C-974D-FAEA-D6E879642213}"/>
          </ac:picMkLst>
        </pc:picChg>
        <pc:picChg chg="add mod ord">
          <ac:chgData name="Jaqueline Zagaste" userId="ca7854f23d670ce2" providerId="LiveId" clId="{E12F196D-2519-4BE6-B237-BE7CF7AE640D}" dt="2023-06-14T09:42:06.569" v="306" actId="1076"/>
          <ac:picMkLst>
            <pc:docMk/>
            <pc:sldMk cId="1279782793" sldId="257"/>
            <ac:picMk id="61" creationId="{5BCC25D0-4C50-C7E3-D709-0762F3D74935}"/>
          </ac:picMkLst>
        </pc:picChg>
        <pc:picChg chg="add mod ord">
          <ac:chgData name="Jaqueline Zagaste" userId="ca7854f23d670ce2" providerId="LiveId" clId="{E12F196D-2519-4BE6-B237-BE7CF7AE640D}" dt="2023-06-14T09:40:29.699" v="290" actId="167"/>
          <ac:picMkLst>
            <pc:docMk/>
            <pc:sldMk cId="1279782793" sldId="257"/>
            <ac:picMk id="63" creationId="{B60FBD5E-489E-0C6A-2620-54D648DCD5A5}"/>
          </ac:picMkLst>
        </pc:picChg>
        <pc:picChg chg="add mod ord">
          <ac:chgData name="Jaqueline Zagaste" userId="ca7854f23d670ce2" providerId="LiveId" clId="{E12F196D-2519-4BE6-B237-BE7CF7AE640D}" dt="2023-06-14T09:41:41.674" v="299" actId="1076"/>
          <ac:picMkLst>
            <pc:docMk/>
            <pc:sldMk cId="1279782793" sldId="257"/>
            <ac:picMk id="65" creationId="{30996CE9-5978-90D2-33D0-A8303583FA9D}"/>
          </ac:picMkLst>
        </pc:picChg>
        <pc:picChg chg="add mod">
          <ac:chgData name="Jaqueline Zagaste" userId="ca7854f23d670ce2" providerId="LiveId" clId="{E12F196D-2519-4BE6-B237-BE7CF7AE640D}" dt="2023-06-14T09:44:01.804" v="324" actId="1076"/>
          <ac:picMkLst>
            <pc:docMk/>
            <pc:sldMk cId="1279782793" sldId="257"/>
            <ac:picMk id="66" creationId="{E093AE69-6FAD-1A27-8CC5-F0FE190588D5}"/>
          </ac:picMkLst>
        </pc:picChg>
        <pc:picChg chg="add mod">
          <ac:chgData name="Jaqueline Zagaste" userId="ca7854f23d670ce2" providerId="LiveId" clId="{E12F196D-2519-4BE6-B237-BE7CF7AE640D}" dt="2023-06-14T09:44:15.227" v="329" actId="1076"/>
          <ac:picMkLst>
            <pc:docMk/>
            <pc:sldMk cId="1279782793" sldId="257"/>
            <ac:picMk id="67" creationId="{E6B9D186-717F-B063-C8D9-F4EE50262A65}"/>
          </ac:picMkLst>
        </pc:picChg>
        <pc:picChg chg="add mod">
          <ac:chgData name="Jaqueline Zagaste" userId="ca7854f23d670ce2" providerId="LiveId" clId="{E12F196D-2519-4BE6-B237-BE7CF7AE640D}" dt="2023-06-14T09:44:32.193" v="333" actId="1076"/>
          <ac:picMkLst>
            <pc:docMk/>
            <pc:sldMk cId="1279782793" sldId="257"/>
            <ac:picMk id="68" creationId="{16CCF90A-1D37-C079-E428-EAAF9C3D83CF}"/>
          </ac:picMkLst>
        </pc:picChg>
        <pc:picChg chg="add mod">
          <ac:chgData name="Jaqueline Zagaste" userId="ca7854f23d670ce2" providerId="LiveId" clId="{E12F196D-2519-4BE6-B237-BE7CF7AE640D}" dt="2023-06-14T09:46:33.484" v="409" actId="1076"/>
          <ac:picMkLst>
            <pc:docMk/>
            <pc:sldMk cId="1279782793" sldId="257"/>
            <ac:picMk id="70" creationId="{88F73105-E8B7-D442-B945-FF87280113EB}"/>
          </ac:picMkLst>
        </pc:picChg>
        <pc:picChg chg="add mod">
          <ac:chgData name="Jaqueline Zagaste" userId="ca7854f23d670ce2" providerId="LiveId" clId="{E12F196D-2519-4BE6-B237-BE7CF7AE640D}" dt="2023-06-14T09:46:53.747" v="414" actId="1076"/>
          <ac:picMkLst>
            <pc:docMk/>
            <pc:sldMk cId="1279782793" sldId="257"/>
            <ac:picMk id="71" creationId="{3776B918-B33D-E2A0-F545-B228C0259931}"/>
          </ac:picMkLst>
        </pc:picChg>
      </pc:sldChg>
      <pc:sldChg chg="addSp delSp modSp mod">
        <pc:chgData name="Jaqueline Zagaste" userId="ca7854f23d670ce2" providerId="LiveId" clId="{E12F196D-2519-4BE6-B237-BE7CF7AE640D}" dt="2023-06-14T09:55:09.581" v="517" actId="1076"/>
        <pc:sldMkLst>
          <pc:docMk/>
          <pc:sldMk cId="356152323" sldId="258"/>
        </pc:sldMkLst>
        <pc:spChg chg="mod">
          <ac:chgData name="Jaqueline Zagaste" userId="ca7854f23d670ce2" providerId="LiveId" clId="{E12F196D-2519-4BE6-B237-BE7CF7AE640D}" dt="2023-06-14T09:49:53.588" v="459" actId="1076"/>
          <ac:spMkLst>
            <pc:docMk/>
            <pc:sldMk cId="356152323" sldId="258"/>
            <ac:spMk id="2" creationId="{DB0F0344-7635-9B3F-DDA8-CD66668123DA}"/>
          </ac:spMkLst>
        </pc:spChg>
        <pc:spChg chg="add del mod ord">
          <ac:chgData name="Jaqueline Zagaste" userId="ca7854f23d670ce2" providerId="LiveId" clId="{E12F196D-2519-4BE6-B237-BE7CF7AE640D}" dt="2023-06-14T09:51:21.825" v="475" actId="478"/>
          <ac:spMkLst>
            <pc:docMk/>
            <pc:sldMk cId="356152323" sldId="258"/>
            <ac:spMk id="3" creationId="{868D15FD-09D7-49D7-574B-B8AEA8529E71}"/>
          </ac:spMkLst>
        </pc:spChg>
        <pc:spChg chg="add mod ord">
          <ac:chgData name="Jaqueline Zagaste" userId="ca7854f23d670ce2" providerId="LiveId" clId="{E12F196D-2519-4BE6-B237-BE7CF7AE640D}" dt="2023-06-14T09:55:09.581" v="517" actId="1076"/>
          <ac:spMkLst>
            <pc:docMk/>
            <pc:sldMk cId="356152323" sldId="258"/>
            <ac:spMk id="4" creationId="{39BD4306-C8B2-2FE4-B653-D34273E76693}"/>
          </ac:spMkLst>
        </pc:spChg>
        <pc:spChg chg="mod">
          <ac:chgData name="Jaqueline Zagaste" userId="ca7854f23d670ce2" providerId="LiveId" clId="{E12F196D-2519-4BE6-B237-BE7CF7AE640D}" dt="2023-06-14T09:49:36.190" v="458" actId="1076"/>
          <ac:spMkLst>
            <pc:docMk/>
            <pc:sldMk cId="356152323" sldId="258"/>
            <ac:spMk id="16" creationId="{7DEBAD74-1B36-FFA2-773D-5BDF31C4E92C}"/>
          </ac:spMkLst>
        </pc:spChg>
        <pc:spChg chg="mod">
          <ac:chgData name="Jaqueline Zagaste" userId="ca7854f23d670ce2" providerId="LiveId" clId="{E12F196D-2519-4BE6-B237-BE7CF7AE640D}" dt="2023-06-14T09:49:08.705" v="450" actId="1076"/>
          <ac:spMkLst>
            <pc:docMk/>
            <pc:sldMk cId="356152323" sldId="258"/>
            <ac:spMk id="17" creationId="{8D057165-19E8-8F4D-3593-2CC67A2AD82F}"/>
          </ac:spMkLst>
        </pc:spChg>
        <pc:spChg chg="mod">
          <ac:chgData name="Jaqueline Zagaste" userId="ca7854f23d670ce2" providerId="LiveId" clId="{E12F196D-2519-4BE6-B237-BE7CF7AE640D}" dt="2023-06-14T09:51:52.511" v="486" actId="207"/>
          <ac:spMkLst>
            <pc:docMk/>
            <pc:sldMk cId="356152323" sldId="258"/>
            <ac:spMk id="18" creationId="{FE287C96-7B5A-6069-1ED4-DBC725A43C86}"/>
          </ac:spMkLst>
        </pc:spChg>
        <pc:spChg chg="mod">
          <ac:chgData name="Jaqueline Zagaste" userId="ca7854f23d670ce2" providerId="LiveId" clId="{E12F196D-2519-4BE6-B237-BE7CF7AE640D}" dt="2023-06-14T09:49:11.837" v="451" actId="1076"/>
          <ac:spMkLst>
            <pc:docMk/>
            <pc:sldMk cId="356152323" sldId="258"/>
            <ac:spMk id="20" creationId="{34477D29-5EDF-99AC-2FAB-CEA4775E7128}"/>
          </ac:spMkLst>
        </pc:spChg>
        <pc:spChg chg="mod">
          <ac:chgData name="Jaqueline Zagaste" userId="ca7854f23d670ce2" providerId="LiveId" clId="{E12F196D-2519-4BE6-B237-BE7CF7AE640D}" dt="2023-06-14T09:51:55.401" v="487" actId="207"/>
          <ac:spMkLst>
            <pc:docMk/>
            <pc:sldMk cId="356152323" sldId="258"/>
            <ac:spMk id="27" creationId="{86CC0451-6549-7081-C1C4-D4B253489B67}"/>
          </ac:spMkLst>
        </pc:spChg>
        <pc:spChg chg="add mod">
          <ac:chgData name="Jaqueline Zagaste" userId="ca7854f23d670ce2" providerId="LiveId" clId="{E12F196D-2519-4BE6-B237-BE7CF7AE640D}" dt="2023-06-14T09:53:23.361" v="500" actId="1076"/>
          <ac:spMkLst>
            <pc:docMk/>
            <pc:sldMk cId="356152323" sldId="258"/>
            <ac:spMk id="29" creationId="{B182AD61-C38F-C78E-FFD4-CCF9156301EB}"/>
          </ac:spMkLst>
        </pc:spChg>
        <pc:picChg chg="add mod">
          <ac:chgData name="Jaqueline Zagaste" userId="ca7854f23d670ce2" providerId="LiveId" clId="{E12F196D-2519-4BE6-B237-BE7CF7AE640D}" dt="2023-06-14T09:49:32.839" v="457" actId="1076"/>
          <ac:picMkLst>
            <pc:docMk/>
            <pc:sldMk cId="356152323" sldId="258"/>
            <ac:picMk id="5" creationId="{2858132F-AF6B-AC12-0CAB-2B2121BD8F18}"/>
          </ac:picMkLst>
        </pc:picChg>
        <pc:picChg chg="add mod">
          <ac:chgData name="Jaqueline Zagaste" userId="ca7854f23d670ce2" providerId="LiveId" clId="{E12F196D-2519-4BE6-B237-BE7CF7AE640D}" dt="2023-06-14T09:50:05.492" v="462" actId="1076"/>
          <ac:picMkLst>
            <pc:docMk/>
            <pc:sldMk cId="356152323" sldId="258"/>
            <ac:picMk id="6" creationId="{F8509E0B-A6E2-0DB4-D8C8-A141CBE375C1}"/>
          </ac:picMkLst>
        </pc:picChg>
        <pc:picChg chg="add mod">
          <ac:chgData name="Jaqueline Zagaste" userId="ca7854f23d670ce2" providerId="LiveId" clId="{E12F196D-2519-4BE6-B237-BE7CF7AE640D}" dt="2023-06-14T09:50:31.522" v="464" actId="1076"/>
          <ac:picMkLst>
            <pc:docMk/>
            <pc:sldMk cId="356152323" sldId="258"/>
            <ac:picMk id="21" creationId="{E505232D-72F3-DDE6-346D-AF46E7BA5534}"/>
          </ac:picMkLst>
        </pc:picChg>
        <pc:picChg chg="add mod">
          <ac:chgData name="Jaqueline Zagaste" userId="ca7854f23d670ce2" providerId="LiveId" clId="{E12F196D-2519-4BE6-B237-BE7CF7AE640D}" dt="2023-06-14T09:50:42.539" v="466" actId="1076"/>
          <ac:picMkLst>
            <pc:docMk/>
            <pc:sldMk cId="356152323" sldId="258"/>
            <ac:picMk id="22" creationId="{151393F7-2A53-D16D-2A8F-B8A1CD131762}"/>
          </ac:picMkLst>
        </pc:picChg>
        <pc:picChg chg="add mod">
          <ac:chgData name="Jaqueline Zagaste" userId="ca7854f23d670ce2" providerId="LiveId" clId="{E12F196D-2519-4BE6-B237-BE7CF7AE640D}" dt="2023-06-14T09:50:55.630" v="469" actId="1076"/>
          <ac:picMkLst>
            <pc:docMk/>
            <pc:sldMk cId="356152323" sldId="258"/>
            <ac:picMk id="23" creationId="{FC2884A1-349F-C175-325A-E3198A3CCF6A}"/>
          </ac:picMkLst>
        </pc:picChg>
        <pc:picChg chg="add mod">
          <ac:chgData name="Jaqueline Zagaste" userId="ca7854f23d670ce2" providerId="LiveId" clId="{E12F196D-2519-4BE6-B237-BE7CF7AE640D}" dt="2023-06-14T09:51:08.398" v="472" actId="1076"/>
          <ac:picMkLst>
            <pc:docMk/>
            <pc:sldMk cId="356152323" sldId="258"/>
            <ac:picMk id="28" creationId="{FE72EAE2-87DD-654F-3BA7-ACE974FDFDF1}"/>
          </ac:picMkLst>
        </pc:picChg>
        <pc:picChg chg="add mod">
          <ac:chgData name="Jaqueline Zagaste" userId="ca7854f23d670ce2" providerId="LiveId" clId="{E12F196D-2519-4BE6-B237-BE7CF7AE640D}" dt="2023-06-14T09:54:18.801" v="504" actId="1076"/>
          <ac:picMkLst>
            <pc:docMk/>
            <pc:sldMk cId="356152323" sldId="258"/>
            <ac:picMk id="30" creationId="{9BC0F412-5427-3F2B-06A1-B3F7F78786D8}"/>
          </ac:picMkLst>
        </pc:picChg>
        <pc:picChg chg="add mod">
          <ac:chgData name="Jaqueline Zagaste" userId="ca7854f23d670ce2" providerId="LiveId" clId="{E12F196D-2519-4BE6-B237-BE7CF7AE640D}" dt="2023-06-14T09:54:37.651" v="508" actId="1076"/>
          <ac:picMkLst>
            <pc:docMk/>
            <pc:sldMk cId="356152323" sldId="258"/>
            <ac:picMk id="31" creationId="{965A1943-7D4C-9A3B-C960-91980609B0E6}"/>
          </ac:picMkLst>
        </pc:picChg>
        <pc:picChg chg="add mod">
          <ac:chgData name="Jaqueline Zagaste" userId="ca7854f23d670ce2" providerId="LiveId" clId="{E12F196D-2519-4BE6-B237-BE7CF7AE640D}" dt="2023-06-14T09:54:53.656" v="512" actId="1076"/>
          <ac:picMkLst>
            <pc:docMk/>
            <pc:sldMk cId="356152323" sldId="258"/>
            <ac:picMk id="32" creationId="{4FE48B26-327B-28C4-FA3B-2186AF23C5A0}"/>
          </ac:picMkLst>
        </pc:picChg>
        <pc:picChg chg="add mod">
          <ac:chgData name="Jaqueline Zagaste" userId="ca7854f23d670ce2" providerId="LiveId" clId="{E12F196D-2519-4BE6-B237-BE7CF7AE640D}" dt="2023-06-14T09:55:08.045" v="516" actId="1076"/>
          <ac:picMkLst>
            <pc:docMk/>
            <pc:sldMk cId="356152323" sldId="258"/>
            <ac:picMk id="33" creationId="{F7D57736-D17A-DB26-5EB8-89735E3A918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482A1-E479-7F8E-9FA9-D32DD4AFEA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D324C-FF6A-6218-F5CE-68386E638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9FC05D-BE72-8D3F-3B66-A19BED376A72}"/>
              </a:ext>
            </a:extLst>
          </p:cNvPr>
          <p:cNvSpPr>
            <a:spLocks noGrp="1"/>
          </p:cNvSpPr>
          <p:nvPr>
            <p:ph type="dt" sz="half" idx="10"/>
          </p:nvPr>
        </p:nvSpPr>
        <p:spPr/>
        <p:txBody>
          <a:bodyPr/>
          <a:lstStyle/>
          <a:p>
            <a:fld id="{38284A16-5400-4057-91DB-DA81C57EF0AF}" type="datetimeFigureOut">
              <a:rPr lang="en-US" smtClean="0"/>
              <a:t>6/14/2023</a:t>
            </a:fld>
            <a:endParaRPr lang="en-US"/>
          </a:p>
        </p:txBody>
      </p:sp>
      <p:sp>
        <p:nvSpPr>
          <p:cNvPr id="5" name="Footer Placeholder 4">
            <a:extLst>
              <a:ext uri="{FF2B5EF4-FFF2-40B4-BE49-F238E27FC236}">
                <a16:creationId xmlns:a16="http://schemas.microsoft.com/office/drawing/2014/main" id="{D8AABC69-E0AC-915E-8555-63E49E18F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7ED6D-41DF-D6CE-1F38-A51B082DF4C9}"/>
              </a:ext>
            </a:extLst>
          </p:cNvPr>
          <p:cNvSpPr>
            <a:spLocks noGrp="1"/>
          </p:cNvSpPr>
          <p:nvPr>
            <p:ph type="sldNum" sz="quarter" idx="12"/>
          </p:nvPr>
        </p:nvSpPr>
        <p:spPr/>
        <p:txBody>
          <a:bodyPr/>
          <a:lstStyle/>
          <a:p>
            <a:fld id="{5E7C95CD-2FE3-4DE9-AC20-BEA8292FCFC6}" type="slidenum">
              <a:rPr lang="en-US" smtClean="0"/>
              <a:t>‹#›</a:t>
            </a:fld>
            <a:endParaRPr lang="en-US"/>
          </a:p>
        </p:txBody>
      </p:sp>
    </p:spTree>
    <p:extLst>
      <p:ext uri="{BB962C8B-B14F-4D97-AF65-F5344CB8AC3E}">
        <p14:creationId xmlns:p14="http://schemas.microsoft.com/office/powerpoint/2010/main" val="3348832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B8782-FD3A-476D-CE0E-5FD035BA6F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6F60ED-2C99-69BD-89A3-4EA78646BF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B1BAE-3AA2-6103-4694-0916B87608A9}"/>
              </a:ext>
            </a:extLst>
          </p:cNvPr>
          <p:cNvSpPr>
            <a:spLocks noGrp="1"/>
          </p:cNvSpPr>
          <p:nvPr>
            <p:ph type="dt" sz="half" idx="10"/>
          </p:nvPr>
        </p:nvSpPr>
        <p:spPr/>
        <p:txBody>
          <a:bodyPr/>
          <a:lstStyle/>
          <a:p>
            <a:fld id="{38284A16-5400-4057-91DB-DA81C57EF0AF}" type="datetimeFigureOut">
              <a:rPr lang="en-US" smtClean="0"/>
              <a:t>6/14/2023</a:t>
            </a:fld>
            <a:endParaRPr lang="en-US"/>
          </a:p>
        </p:txBody>
      </p:sp>
      <p:sp>
        <p:nvSpPr>
          <p:cNvPr id="5" name="Footer Placeholder 4">
            <a:extLst>
              <a:ext uri="{FF2B5EF4-FFF2-40B4-BE49-F238E27FC236}">
                <a16:creationId xmlns:a16="http://schemas.microsoft.com/office/drawing/2014/main" id="{90DA56E5-36A5-A8E1-0CF0-27FF87B12A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37A34-807E-9D0B-74F1-73A09CD49DEE}"/>
              </a:ext>
            </a:extLst>
          </p:cNvPr>
          <p:cNvSpPr>
            <a:spLocks noGrp="1"/>
          </p:cNvSpPr>
          <p:nvPr>
            <p:ph type="sldNum" sz="quarter" idx="12"/>
          </p:nvPr>
        </p:nvSpPr>
        <p:spPr/>
        <p:txBody>
          <a:bodyPr/>
          <a:lstStyle/>
          <a:p>
            <a:fld id="{5E7C95CD-2FE3-4DE9-AC20-BEA8292FCFC6}" type="slidenum">
              <a:rPr lang="en-US" smtClean="0"/>
              <a:t>‹#›</a:t>
            </a:fld>
            <a:endParaRPr lang="en-US"/>
          </a:p>
        </p:txBody>
      </p:sp>
    </p:spTree>
    <p:extLst>
      <p:ext uri="{BB962C8B-B14F-4D97-AF65-F5344CB8AC3E}">
        <p14:creationId xmlns:p14="http://schemas.microsoft.com/office/powerpoint/2010/main" val="2508296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AF44B4-DF8A-51C5-98A8-BFA0AAE29C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008D0C-D501-B8F0-BD17-CA4C62643F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A43B9-A7D4-8961-0FDA-69705D736D0F}"/>
              </a:ext>
            </a:extLst>
          </p:cNvPr>
          <p:cNvSpPr>
            <a:spLocks noGrp="1"/>
          </p:cNvSpPr>
          <p:nvPr>
            <p:ph type="dt" sz="half" idx="10"/>
          </p:nvPr>
        </p:nvSpPr>
        <p:spPr/>
        <p:txBody>
          <a:bodyPr/>
          <a:lstStyle/>
          <a:p>
            <a:fld id="{38284A16-5400-4057-91DB-DA81C57EF0AF}" type="datetimeFigureOut">
              <a:rPr lang="en-US" smtClean="0"/>
              <a:t>6/14/2023</a:t>
            </a:fld>
            <a:endParaRPr lang="en-US"/>
          </a:p>
        </p:txBody>
      </p:sp>
      <p:sp>
        <p:nvSpPr>
          <p:cNvPr id="5" name="Footer Placeholder 4">
            <a:extLst>
              <a:ext uri="{FF2B5EF4-FFF2-40B4-BE49-F238E27FC236}">
                <a16:creationId xmlns:a16="http://schemas.microsoft.com/office/drawing/2014/main" id="{A196D457-1C61-1DB2-4919-995953BBF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AF5B0B-DC0D-7DF5-30C3-1193272C1043}"/>
              </a:ext>
            </a:extLst>
          </p:cNvPr>
          <p:cNvSpPr>
            <a:spLocks noGrp="1"/>
          </p:cNvSpPr>
          <p:nvPr>
            <p:ph type="sldNum" sz="quarter" idx="12"/>
          </p:nvPr>
        </p:nvSpPr>
        <p:spPr/>
        <p:txBody>
          <a:bodyPr/>
          <a:lstStyle/>
          <a:p>
            <a:fld id="{5E7C95CD-2FE3-4DE9-AC20-BEA8292FCFC6}" type="slidenum">
              <a:rPr lang="en-US" smtClean="0"/>
              <a:t>‹#›</a:t>
            </a:fld>
            <a:endParaRPr lang="en-US"/>
          </a:p>
        </p:txBody>
      </p:sp>
    </p:spTree>
    <p:extLst>
      <p:ext uri="{BB962C8B-B14F-4D97-AF65-F5344CB8AC3E}">
        <p14:creationId xmlns:p14="http://schemas.microsoft.com/office/powerpoint/2010/main" val="341021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9AD44-0DCB-3942-92C1-5B050E7A98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C1D077-F0C6-2AC2-B4E4-B326608B40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C7B74B-049E-D038-DC6D-78A027F2AE54}"/>
              </a:ext>
            </a:extLst>
          </p:cNvPr>
          <p:cNvSpPr>
            <a:spLocks noGrp="1"/>
          </p:cNvSpPr>
          <p:nvPr>
            <p:ph type="dt" sz="half" idx="10"/>
          </p:nvPr>
        </p:nvSpPr>
        <p:spPr/>
        <p:txBody>
          <a:bodyPr/>
          <a:lstStyle/>
          <a:p>
            <a:fld id="{38284A16-5400-4057-91DB-DA81C57EF0AF}" type="datetimeFigureOut">
              <a:rPr lang="en-US" smtClean="0"/>
              <a:t>6/14/2023</a:t>
            </a:fld>
            <a:endParaRPr lang="en-US"/>
          </a:p>
        </p:txBody>
      </p:sp>
      <p:sp>
        <p:nvSpPr>
          <p:cNvPr id="5" name="Footer Placeholder 4">
            <a:extLst>
              <a:ext uri="{FF2B5EF4-FFF2-40B4-BE49-F238E27FC236}">
                <a16:creationId xmlns:a16="http://schemas.microsoft.com/office/drawing/2014/main" id="{3CBB8666-1CE6-8985-4565-B550D4E59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49410-9DAD-5C18-7C29-274D9961E40A}"/>
              </a:ext>
            </a:extLst>
          </p:cNvPr>
          <p:cNvSpPr>
            <a:spLocks noGrp="1"/>
          </p:cNvSpPr>
          <p:nvPr>
            <p:ph type="sldNum" sz="quarter" idx="12"/>
          </p:nvPr>
        </p:nvSpPr>
        <p:spPr/>
        <p:txBody>
          <a:bodyPr/>
          <a:lstStyle/>
          <a:p>
            <a:fld id="{5E7C95CD-2FE3-4DE9-AC20-BEA8292FCFC6}" type="slidenum">
              <a:rPr lang="en-US" smtClean="0"/>
              <a:t>‹#›</a:t>
            </a:fld>
            <a:endParaRPr lang="en-US"/>
          </a:p>
        </p:txBody>
      </p:sp>
    </p:spTree>
    <p:extLst>
      <p:ext uri="{BB962C8B-B14F-4D97-AF65-F5344CB8AC3E}">
        <p14:creationId xmlns:p14="http://schemas.microsoft.com/office/powerpoint/2010/main" val="3326962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5843-C8E1-5DFF-D1B2-6D719E3A99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3D6391-E48B-9382-D7F7-3D2AD4CEB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BDF24D-5E14-834F-E0EF-46748C811561}"/>
              </a:ext>
            </a:extLst>
          </p:cNvPr>
          <p:cNvSpPr>
            <a:spLocks noGrp="1"/>
          </p:cNvSpPr>
          <p:nvPr>
            <p:ph type="dt" sz="half" idx="10"/>
          </p:nvPr>
        </p:nvSpPr>
        <p:spPr/>
        <p:txBody>
          <a:bodyPr/>
          <a:lstStyle/>
          <a:p>
            <a:fld id="{38284A16-5400-4057-91DB-DA81C57EF0AF}" type="datetimeFigureOut">
              <a:rPr lang="en-US" smtClean="0"/>
              <a:t>6/14/2023</a:t>
            </a:fld>
            <a:endParaRPr lang="en-US"/>
          </a:p>
        </p:txBody>
      </p:sp>
      <p:sp>
        <p:nvSpPr>
          <p:cNvPr id="5" name="Footer Placeholder 4">
            <a:extLst>
              <a:ext uri="{FF2B5EF4-FFF2-40B4-BE49-F238E27FC236}">
                <a16:creationId xmlns:a16="http://schemas.microsoft.com/office/drawing/2014/main" id="{422C2A6A-8A65-9B7D-EC31-2A0B00BF8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9173B-787B-6F74-E737-9F6C06A15225}"/>
              </a:ext>
            </a:extLst>
          </p:cNvPr>
          <p:cNvSpPr>
            <a:spLocks noGrp="1"/>
          </p:cNvSpPr>
          <p:nvPr>
            <p:ph type="sldNum" sz="quarter" idx="12"/>
          </p:nvPr>
        </p:nvSpPr>
        <p:spPr/>
        <p:txBody>
          <a:bodyPr/>
          <a:lstStyle/>
          <a:p>
            <a:fld id="{5E7C95CD-2FE3-4DE9-AC20-BEA8292FCFC6}" type="slidenum">
              <a:rPr lang="en-US" smtClean="0"/>
              <a:t>‹#›</a:t>
            </a:fld>
            <a:endParaRPr lang="en-US"/>
          </a:p>
        </p:txBody>
      </p:sp>
    </p:spTree>
    <p:extLst>
      <p:ext uri="{BB962C8B-B14F-4D97-AF65-F5344CB8AC3E}">
        <p14:creationId xmlns:p14="http://schemas.microsoft.com/office/powerpoint/2010/main" val="108562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BFA6F-74F5-8083-4612-FDBEF82D91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6CCE91-AAAE-047F-4D98-6F7548A8CE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7C72B2-CE8F-CCFF-344F-0FB93FCCAB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F21FEF-5A72-59EC-7442-D7655AA996E1}"/>
              </a:ext>
            </a:extLst>
          </p:cNvPr>
          <p:cNvSpPr>
            <a:spLocks noGrp="1"/>
          </p:cNvSpPr>
          <p:nvPr>
            <p:ph type="dt" sz="half" idx="10"/>
          </p:nvPr>
        </p:nvSpPr>
        <p:spPr/>
        <p:txBody>
          <a:bodyPr/>
          <a:lstStyle/>
          <a:p>
            <a:fld id="{38284A16-5400-4057-91DB-DA81C57EF0AF}" type="datetimeFigureOut">
              <a:rPr lang="en-US" smtClean="0"/>
              <a:t>6/14/2023</a:t>
            </a:fld>
            <a:endParaRPr lang="en-US"/>
          </a:p>
        </p:txBody>
      </p:sp>
      <p:sp>
        <p:nvSpPr>
          <p:cNvPr id="6" name="Footer Placeholder 5">
            <a:extLst>
              <a:ext uri="{FF2B5EF4-FFF2-40B4-BE49-F238E27FC236}">
                <a16:creationId xmlns:a16="http://schemas.microsoft.com/office/drawing/2014/main" id="{D2399BCE-BF9A-03D0-B9A1-B2CE2A2FF3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CD93E7-7409-0F7F-7976-63F5C01A5E35}"/>
              </a:ext>
            </a:extLst>
          </p:cNvPr>
          <p:cNvSpPr>
            <a:spLocks noGrp="1"/>
          </p:cNvSpPr>
          <p:nvPr>
            <p:ph type="sldNum" sz="quarter" idx="12"/>
          </p:nvPr>
        </p:nvSpPr>
        <p:spPr/>
        <p:txBody>
          <a:bodyPr/>
          <a:lstStyle/>
          <a:p>
            <a:fld id="{5E7C95CD-2FE3-4DE9-AC20-BEA8292FCFC6}" type="slidenum">
              <a:rPr lang="en-US" smtClean="0"/>
              <a:t>‹#›</a:t>
            </a:fld>
            <a:endParaRPr lang="en-US"/>
          </a:p>
        </p:txBody>
      </p:sp>
    </p:spTree>
    <p:extLst>
      <p:ext uri="{BB962C8B-B14F-4D97-AF65-F5344CB8AC3E}">
        <p14:creationId xmlns:p14="http://schemas.microsoft.com/office/powerpoint/2010/main" val="2281422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C2B46-FE2F-2DC2-27FD-C08A1AFA24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722DA5-5380-3630-0785-584FD3665F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EC25BA-359A-D942-738D-BD7741B9DA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08472D-1CAB-0B97-F3CE-1D257EBB2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E66A7-BDFE-717E-C93A-4A503BAA2F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5A6ABB-64C4-DFB2-94A4-5D3467E9BF22}"/>
              </a:ext>
            </a:extLst>
          </p:cNvPr>
          <p:cNvSpPr>
            <a:spLocks noGrp="1"/>
          </p:cNvSpPr>
          <p:nvPr>
            <p:ph type="dt" sz="half" idx="10"/>
          </p:nvPr>
        </p:nvSpPr>
        <p:spPr/>
        <p:txBody>
          <a:bodyPr/>
          <a:lstStyle/>
          <a:p>
            <a:fld id="{38284A16-5400-4057-91DB-DA81C57EF0AF}" type="datetimeFigureOut">
              <a:rPr lang="en-US" smtClean="0"/>
              <a:t>6/14/2023</a:t>
            </a:fld>
            <a:endParaRPr lang="en-US"/>
          </a:p>
        </p:txBody>
      </p:sp>
      <p:sp>
        <p:nvSpPr>
          <p:cNvPr id="8" name="Footer Placeholder 7">
            <a:extLst>
              <a:ext uri="{FF2B5EF4-FFF2-40B4-BE49-F238E27FC236}">
                <a16:creationId xmlns:a16="http://schemas.microsoft.com/office/drawing/2014/main" id="{AD3A2925-B4D4-6B05-A488-0AD1B9DE4C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72842D-9BB6-7739-4CEB-592669175539}"/>
              </a:ext>
            </a:extLst>
          </p:cNvPr>
          <p:cNvSpPr>
            <a:spLocks noGrp="1"/>
          </p:cNvSpPr>
          <p:nvPr>
            <p:ph type="sldNum" sz="quarter" idx="12"/>
          </p:nvPr>
        </p:nvSpPr>
        <p:spPr/>
        <p:txBody>
          <a:bodyPr/>
          <a:lstStyle/>
          <a:p>
            <a:fld id="{5E7C95CD-2FE3-4DE9-AC20-BEA8292FCFC6}" type="slidenum">
              <a:rPr lang="en-US" smtClean="0"/>
              <a:t>‹#›</a:t>
            </a:fld>
            <a:endParaRPr lang="en-US"/>
          </a:p>
        </p:txBody>
      </p:sp>
    </p:spTree>
    <p:extLst>
      <p:ext uri="{BB962C8B-B14F-4D97-AF65-F5344CB8AC3E}">
        <p14:creationId xmlns:p14="http://schemas.microsoft.com/office/powerpoint/2010/main" val="1733266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8C64-4451-2774-5A1E-58700639DD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43F361-069E-CF3D-20BE-EE5C6601CEDF}"/>
              </a:ext>
            </a:extLst>
          </p:cNvPr>
          <p:cNvSpPr>
            <a:spLocks noGrp="1"/>
          </p:cNvSpPr>
          <p:nvPr>
            <p:ph type="dt" sz="half" idx="10"/>
          </p:nvPr>
        </p:nvSpPr>
        <p:spPr/>
        <p:txBody>
          <a:bodyPr/>
          <a:lstStyle/>
          <a:p>
            <a:fld id="{38284A16-5400-4057-91DB-DA81C57EF0AF}" type="datetimeFigureOut">
              <a:rPr lang="en-US" smtClean="0"/>
              <a:t>6/14/2023</a:t>
            </a:fld>
            <a:endParaRPr lang="en-US"/>
          </a:p>
        </p:txBody>
      </p:sp>
      <p:sp>
        <p:nvSpPr>
          <p:cNvPr id="4" name="Footer Placeholder 3">
            <a:extLst>
              <a:ext uri="{FF2B5EF4-FFF2-40B4-BE49-F238E27FC236}">
                <a16:creationId xmlns:a16="http://schemas.microsoft.com/office/drawing/2014/main" id="{AE585034-9A5B-E92B-1A33-73E3C6469B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82FE5B-34CA-119E-3FC4-AB4F877C8709}"/>
              </a:ext>
            </a:extLst>
          </p:cNvPr>
          <p:cNvSpPr>
            <a:spLocks noGrp="1"/>
          </p:cNvSpPr>
          <p:nvPr>
            <p:ph type="sldNum" sz="quarter" idx="12"/>
          </p:nvPr>
        </p:nvSpPr>
        <p:spPr/>
        <p:txBody>
          <a:bodyPr/>
          <a:lstStyle/>
          <a:p>
            <a:fld id="{5E7C95CD-2FE3-4DE9-AC20-BEA8292FCFC6}" type="slidenum">
              <a:rPr lang="en-US" smtClean="0"/>
              <a:t>‹#›</a:t>
            </a:fld>
            <a:endParaRPr lang="en-US"/>
          </a:p>
        </p:txBody>
      </p:sp>
    </p:spTree>
    <p:extLst>
      <p:ext uri="{BB962C8B-B14F-4D97-AF65-F5344CB8AC3E}">
        <p14:creationId xmlns:p14="http://schemas.microsoft.com/office/powerpoint/2010/main" val="3412068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F925E-E252-3529-59CD-358D2E1D1497}"/>
              </a:ext>
            </a:extLst>
          </p:cNvPr>
          <p:cNvSpPr>
            <a:spLocks noGrp="1"/>
          </p:cNvSpPr>
          <p:nvPr>
            <p:ph type="dt" sz="half" idx="10"/>
          </p:nvPr>
        </p:nvSpPr>
        <p:spPr/>
        <p:txBody>
          <a:bodyPr/>
          <a:lstStyle/>
          <a:p>
            <a:fld id="{38284A16-5400-4057-91DB-DA81C57EF0AF}" type="datetimeFigureOut">
              <a:rPr lang="en-US" smtClean="0"/>
              <a:t>6/14/2023</a:t>
            </a:fld>
            <a:endParaRPr lang="en-US"/>
          </a:p>
        </p:txBody>
      </p:sp>
      <p:sp>
        <p:nvSpPr>
          <p:cNvPr id="3" name="Footer Placeholder 2">
            <a:extLst>
              <a:ext uri="{FF2B5EF4-FFF2-40B4-BE49-F238E27FC236}">
                <a16:creationId xmlns:a16="http://schemas.microsoft.com/office/drawing/2014/main" id="{279597CD-7ECD-FD92-B0BD-193022FB09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C7712A-6C73-B456-D642-708C1AB86D47}"/>
              </a:ext>
            </a:extLst>
          </p:cNvPr>
          <p:cNvSpPr>
            <a:spLocks noGrp="1"/>
          </p:cNvSpPr>
          <p:nvPr>
            <p:ph type="sldNum" sz="quarter" idx="12"/>
          </p:nvPr>
        </p:nvSpPr>
        <p:spPr/>
        <p:txBody>
          <a:bodyPr/>
          <a:lstStyle/>
          <a:p>
            <a:fld id="{5E7C95CD-2FE3-4DE9-AC20-BEA8292FCFC6}" type="slidenum">
              <a:rPr lang="en-US" smtClean="0"/>
              <a:t>‹#›</a:t>
            </a:fld>
            <a:endParaRPr lang="en-US"/>
          </a:p>
        </p:txBody>
      </p:sp>
    </p:spTree>
    <p:extLst>
      <p:ext uri="{BB962C8B-B14F-4D97-AF65-F5344CB8AC3E}">
        <p14:creationId xmlns:p14="http://schemas.microsoft.com/office/powerpoint/2010/main" val="234292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1F6A-776A-0EB9-8ACA-FE89BC1842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6CD450-78DF-E9B6-E902-9A7F342E7E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5837A9-9AEC-A272-D9C1-AF9DFDC5A2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A88075-B9AC-F765-1C2C-B7E131E83729}"/>
              </a:ext>
            </a:extLst>
          </p:cNvPr>
          <p:cNvSpPr>
            <a:spLocks noGrp="1"/>
          </p:cNvSpPr>
          <p:nvPr>
            <p:ph type="dt" sz="half" idx="10"/>
          </p:nvPr>
        </p:nvSpPr>
        <p:spPr/>
        <p:txBody>
          <a:bodyPr/>
          <a:lstStyle/>
          <a:p>
            <a:fld id="{38284A16-5400-4057-91DB-DA81C57EF0AF}" type="datetimeFigureOut">
              <a:rPr lang="en-US" smtClean="0"/>
              <a:t>6/14/2023</a:t>
            </a:fld>
            <a:endParaRPr lang="en-US"/>
          </a:p>
        </p:txBody>
      </p:sp>
      <p:sp>
        <p:nvSpPr>
          <p:cNvPr id="6" name="Footer Placeholder 5">
            <a:extLst>
              <a:ext uri="{FF2B5EF4-FFF2-40B4-BE49-F238E27FC236}">
                <a16:creationId xmlns:a16="http://schemas.microsoft.com/office/drawing/2014/main" id="{F406B59F-1E0E-C638-E948-6FAFDDA620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A7169-C8D9-B167-020F-75ACAB237F0B}"/>
              </a:ext>
            </a:extLst>
          </p:cNvPr>
          <p:cNvSpPr>
            <a:spLocks noGrp="1"/>
          </p:cNvSpPr>
          <p:nvPr>
            <p:ph type="sldNum" sz="quarter" idx="12"/>
          </p:nvPr>
        </p:nvSpPr>
        <p:spPr/>
        <p:txBody>
          <a:bodyPr/>
          <a:lstStyle/>
          <a:p>
            <a:fld id="{5E7C95CD-2FE3-4DE9-AC20-BEA8292FCFC6}" type="slidenum">
              <a:rPr lang="en-US" smtClean="0"/>
              <a:t>‹#›</a:t>
            </a:fld>
            <a:endParaRPr lang="en-US"/>
          </a:p>
        </p:txBody>
      </p:sp>
    </p:spTree>
    <p:extLst>
      <p:ext uri="{BB962C8B-B14F-4D97-AF65-F5344CB8AC3E}">
        <p14:creationId xmlns:p14="http://schemas.microsoft.com/office/powerpoint/2010/main" val="3453360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1B54-4775-5C75-5A09-2248F43B06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685097-5B61-2EB6-B70F-BB7E59636D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A93CC2-D260-F2B8-7123-87C4DFB8C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0B090B-43CE-3217-40B9-8E7876D20CAC}"/>
              </a:ext>
            </a:extLst>
          </p:cNvPr>
          <p:cNvSpPr>
            <a:spLocks noGrp="1"/>
          </p:cNvSpPr>
          <p:nvPr>
            <p:ph type="dt" sz="half" idx="10"/>
          </p:nvPr>
        </p:nvSpPr>
        <p:spPr/>
        <p:txBody>
          <a:bodyPr/>
          <a:lstStyle/>
          <a:p>
            <a:fld id="{38284A16-5400-4057-91DB-DA81C57EF0AF}" type="datetimeFigureOut">
              <a:rPr lang="en-US" smtClean="0"/>
              <a:t>6/14/2023</a:t>
            </a:fld>
            <a:endParaRPr lang="en-US"/>
          </a:p>
        </p:txBody>
      </p:sp>
      <p:sp>
        <p:nvSpPr>
          <p:cNvPr id="6" name="Footer Placeholder 5">
            <a:extLst>
              <a:ext uri="{FF2B5EF4-FFF2-40B4-BE49-F238E27FC236}">
                <a16:creationId xmlns:a16="http://schemas.microsoft.com/office/drawing/2014/main" id="{6B5CD357-AAED-3A73-EA68-624507FA5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936D53-F2D5-7C26-D2C6-20181A4D38BE}"/>
              </a:ext>
            </a:extLst>
          </p:cNvPr>
          <p:cNvSpPr>
            <a:spLocks noGrp="1"/>
          </p:cNvSpPr>
          <p:nvPr>
            <p:ph type="sldNum" sz="quarter" idx="12"/>
          </p:nvPr>
        </p:nvSpPr>
        <p:spPr/>
        <p:txBody>
          <a:bodyPr/>
          <a:lstStyle/>
          <a:p>
            <a:fld id="{5E7C95CD-2FE3-4DE9-AC20-BEA8292FCFC6}" type="slidenum">
              <a:rPr lang="en-US" smtClean="0"/>
              <a:t>‹#›</a:t>
            </a:fld>
            <a:endParaRPr lang="en-US"/>
          </a:p>
        </p:txBody>
      </p:sp>
    </p:spTree>
    <p:extLst>
      <p:ext uri="{BB962C8B-B14F-4D97-AF65-F5344CB8AC3E}">
        <p14:creationId xmlns:p14="http://schemas.microsoft.com/office/powerpoint/2010/main" val="295849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9A7FA-1BF5-5D50-C155-8EEB4B6C26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E54511-44CD-4273-4956-52B2D4CA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CA289-EAE6-64A8-A4DF-CE56CE0907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284A16-5400-4057-91DB-DA81C57EF0AF}" type="datetimeFigureOut">
              <a:rPr lang="en-US" smtClean="0"/>
              <a:t>6/14/2023</a:t>
            </a:fld>
            <a:endParaRPr lang="en-US"/>
          </a:p>
        </p:txBody>
      </p:sp>
      <p:sp>
        <p:nvSpPr>
          <p:cNvPr id="5" name="Footer Placeholder 4">
            <a:extLst>
              <a:ext uri="{FF2B5EF4-FFF2-40B4-BE49-F238E27FC236}">
                <a16:creationId xmlns:a16="http://schemas.microsoft.com/office/drawing/2014/main" id="{927F3D57-FD3D-CF53-A20A-41C40985BB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DEA4A6-83C2-D7EB-8306-E0C989141E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7C95CD-2FE3-4DE9-AC20-BEA8292FCFC6}" type="slidenum">
              <a:rPr lang="en-US" smtClean="0"/>
              <a:t>‹#›</a:t>
            </a:fld>
            <a:endParaRPr lang="en-US"/>
          </a:p>
        </p:txBody>
      </p:sp>
    </p:spTree>
    <p:extLst>
      <p:ext uri="{BB962C8B-B14F-4D97-AF65-F5344CB8AC3E}">
        <p14:creationId xmlns:p14="http://schemas.microsoft.com/office/powerpoint/2010/main" val="3621814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jp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4.jp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jpeg"/><Relationship Id="rId11" Type="http://schemas.openxmlformats.org/officeDocument/2006/relationships/image" Target="../media/image9.png"/><Relationship Id="rId5" Type="http://schemas.openxmlformats.org/officeDocument/2006/relationships/image" Target="../media/image5.jpg"/><Relationship Id="rId10" Type="http://schemas.openxmlformats.org/officeDocument/2006/relationships/image" Target="../media/image6.jpg"/><Relationship Id="rId4" Type="http://schemas.openxmlformats.org/officeDocument/2006/relationships/image" Target="../media/image2.jp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80EEFB-4E77-F79B-09B4-1E73854DE51F}"/>
              </a:ext>
            </a:extLst>
          </p:cNvPr>
          <p:cNvSpPr/>
          <p:nvPr/>
        </p:nvSpPr>
        <p:spPr>
          <a:xfrm>
            <a:off x="4237726" y="153672"/>
            <a:ext cx="7674636" cy="567618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C819C0B6-8E1E-11F8-0EE7-822AC74BD6F3}"/>
              </a:ext>
            </a:extLst>
          </p:cNvPr>
          <p:cNvSpPr/>
          <p:nvPr/>
        </p:nvSpPr>
        <p:spPr>
          <a:xfrm>
            <a:off x="4403757" y="3805838"/>
            <a:ext cx="1234315" cy="929515"/>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59" name="Picture 58" descr="High angle view of a city&#10;&#10;Description automatically generated with low confidence">
            <a:extLst>
              <a:ext uri="{FF2B5EF4-FFF2-40B4-BE49-F238E27FC236}">
                <a16:creationId xmlns:a16="http://schemas.microsoft.com/office/drawing/2014/main" id="{B1D6BAA8-8B5C-974D-FAEA-D6E879642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396" y="3887155"/>
            <a:ext cx="1209318" cy="806313"/>
          </a:xfrm>
          <a:prstGeom prst="rect">
            <a:avLst/>
          </a:prstGeom>
        </p:spPr>
      </p:pic>
      <p:sp>
        <p:nvSpPr>
          <p:cNvPr id="36" name="Rectangle: Rounded Corners 35">
            <a:extLst>
              <a:ext uri="{FF2B5EF4-FFF2-40B4-BE49-F238E27FC236}">
                <a16:creationId xmlns:a16="http://schemas.microsoft.com/office/drawing/2014/main" id="{0A9F513E-83C9-3AB9-0667-15A49082ECF2}"/>
              </a:ext>
            </a:extLst>
          </p:cNvPr>
          <p:cNvSpPr/>
          <p:nvPr/>
        </p:nvSpPr>
        <p:spPr>
          <a:xfrm>
            <a:off x="4420915" y="1639740"/>
            <a:ext cx="1234315" cy="929515"/>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61" name="Picture 60" descr="A pagoda with Mount Fuji in the background&#10;&#10;Description automatically generated with low confidence">
            <a:extLst>
              <a:ext uri="{FF2B5EF4-FFF2-40B4-BE49-F238E27FC236}">
                <a16:creationId xmlns:a16="http://schemas.microsoft.com/office/drawing/2014/main" id="{5BCC25D0-4C50-C7E3-D709-0762F3D74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501" y="1721472"/>
            <a:ext cx="1199262" cy="799308"/>
          </a:xfrm>
          <a:prstGeom prst="rect">
            <a:avLst/>
          </a:prstGeom>
        </p:spPr>
      </p:pic>
      <p:sp>
        <p:nvSpPr>
          <p:cNvPr id="19" name="Rectangle: Rounded Corners 18">
            <a:extLst>
              <a:ext uri="{FF2B5EF4-FFF2-40B4-BE49-F238E27FC236}">
                <a16:creationId xmlns:a16="http://schemas.microsoft.com/office/drawing/2014/main" id="{FA904B0D-D9EE-6AED-26F2-13CBBB982C93}"/>
              </a:ext>
            </a:extLst>
          </p:cNvPr>
          <p:cNvSpPr/>
          <p:nvPr/>
        </p:nvSpPr>
        <p:spPr>
          <a:xfrm>
            <a:off x="4420915" y="556691"/>
            <a:ext cx="1234315" cy="929515"/>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65" name="Picture 64" descr="A picture containing outdoor, city, cityscape, skyline&#10;&#10;Description automatically generated">
            <a:extLst>
              <a:ext uri="{FF2B5EF4-FFF2-40B4-BE49-F238E27FC236}">
                <a16:creationId xmlns:a16="http://schemas.microsoft.com/office/drawing/2014/main" id="{30996CE9-5978-90D2-33D0-A8303583F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552" y="656404"/>
            <a:ext cx="1278986" cy="730088"/>
          </a:xfrm>
          <a:prstGeom prst="rect">
            <a:avLst/>
          </a:prstGeom>
        </p:spPr>
      </p:pic>
      <p:sp>
        <p:nvSpPr>
          <p:cNvPr id="39" name="Rectangle: Rounded Corners 38">
            <a:extLst>
              <a:ext uri="{FF2B5EF4-FFF2-40B4-BE49-F238E27FC236}">
                <a16:creationId xmlns:a16="http://schemas.microsoft.com/office/drawing/2014/main" id="{E9A26BD8-854F-9400-7969-CDA0F4D2B3C5}"/>
              </a:ext>
            </a:extLst>
          </p:cNvPr>
          <p:cNvSpPr/>
          <p:nvPr/>
        </p:nvSpPr>
        <p:spPr>
          <a:xfrm>
            <a:off x="4403757" y="4888887"/>
            <a:ext cx="1234315" cy="929515"/>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63" name="Picture 62" descr="A body of water with trees and buildings in the background&#10;&#10;Description automatically generated with low confidence">
            <a:extLst>
              <a:ext uri="{FF2B5EF4-FFF2-40B4-BE49-F238E27FC236}">
                <a16:creationId xmlns:a16="http://schemas.microsoft.com/office/drawing/2014/main" id="{B60FBD5E-489E-0C6A-2620-54D648DCD5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671" y="4981087"/>
            <a:ext cx="1184092" cy="710455"/>
          </a:xfrm>
          <a:prstGeom prst="rect">
            <a:avLst/>
          </a:prstGeom>
        </p:spPr>
      </p:pic>
      <p:sp>
        <p:nvSpPr>
          <p:cNvPr id="37" name="Rectangle: Rounded Corners 36">
            <a:extLst>
              <a:ext uri="{FF2B5EF4-FFF2-40B4-BE49-F238E27FC236}">
                <a16:creationId xmlns:a16="http://schemas.microsoft.com/office/drawing/2014/main" id="{10BB1911-58D8-47E7-0BAC-134E3190898A}"/>
              </a:ext>
            </a:extLst>
          </p:cNvPr>
          <p:cNvSpPr/>
          <p:nvPr/>
        </p:nvSpPr>
        <p:spPr>
          <a:xfrm>
            <a:off x="4423482" y="2722789"/>
            <a:ext cx="1234315" cy="929515"/>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54" name="Picture 53" descr="A city with a mountain in the background&#10;&#10;Description automatically generated with low confidence">
            <a:extLst>
              <a:ext uri="{FF2B5EF4-FFF2-40B4-BE49-F238E27FC236}">
                <a16:creationId xmlns:a16="http://schemas.microsoft.com/office/drawing/2014/main" id="{9C4E99B8-DA03-1CF6-1876-F38E93535B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7231" y="2749435"/>
            <a:ext cx="1009493" cy="868065"/>
          </a:xfrm>
          <a:prstGeom prst="rect">
            <a:avLst/>
          </a:prstGeom>
        </p:spPr>
      </p:pic>
      <p:sp>
        <p:nvSpPr>
          <p:cNvPr id="34" name="Rectangle 33">
            <a:extLst>
              <a:ext uri="{FF2B5EF4-FFF2-40B4-BE49-F238E27FC236}">
                <a16:creationId xmlns:a16="http://schemas.microsoft.com/office/drawing/2014/main" id="{A99B9AA9-C030-7497-F17C-A855126F8654}"/>
              </a:ext>
            </a:extLst>
          </p:cNvPr>
          <p:cNvSpPr/>
          <p:nvPr/>
        </p:nvSpPr>
        <p:spPr>
          <a:xfrm>
            <a:off x="6331786" y="4642445"/>
            <a:ext cx="1017917" cy="7668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img</a:t>
            </a:r>
            <a:endParaRPr lang="en-US" dirty="0">
              <a:solidFill>
                <a:schemeClr val="tx1"/>
              </a:solidFill>
            </a:endParaRPr>
          </a:p>
        </p:txBody>
      </p:sp>
      <p:pic>
        <p:nvPicPr>
          <p:cNvPr id="48" name="Picture 47" descr="A table with plates of food&#10;&#10;Description automatically generated with low confidence">
            <a:extLst>
              <a:ext uri="{FF2B5EF4-FFF2-40B4-BE49-F238E27FC236}">
                <a16:creationId xmlns:a16="http://schemas.microsoft.com/office/drawing/2014/main" id="{2967EB3C-F3D1-EB91-28FE-C93496CE7C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6012" y="4671817"/>
            <a:ext cx="910214" cy="758511"/>
          </a:xfrm>
          <a:prstGeom prst="rect">
            <a:avLst/>
          </a:prstGeom>
        </p:spPr>
      </p:pic>
      <p:sp>
        <p:nvSpPr>
          <p:cNvPr id="2" name="Rectangle 1">
            <a:extLst>
              <a:ext uri="{FF2B5EF4-FFF2-40B4-BE49-F238E27FC236}">
                <a16:creationId xmlns:a16="http://schemas.microsoft.com/office/drawing/2014/main" id="{4E41A83B-53A8-6F2B-CF3A-A14697B195D4}"/>
              </a:ext>
            </a:extLst>
          </p:cNvPr>
          <p:cNvSpPr/>
          <p:nvPr/>
        </p:nvSpPr>
        <p:spPr>
          <a:xfrm>
            <a:off x="281796" y="375082"/>
            <a:ext cx="3692106" cy="567618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F95CA9B-9923-02E0-A504-4CD51C930906}"/>
              </a:ext>
            </a:extLst>
          </p:cNvPr>
          <p:cNvSpPr txBox="1"/>
          <p:nvPr/>
        </p:nvSpPr>
        <p:spPr>
          <a:xfrm>
            <a:off x="1465336" y="526306"/>
            <a:ext cx="1319841" cy="338554"/>
          </a:xfrm>
          <a:prstGeom prst="rect">
            <a:avLst/>
          </a:prstGeom>
          <a:solidFill>
            <a:schemeClr val="bg2"/>
          </a:solidFill>
          <a:ln>
            <a:solidFill>
              <a:schemeClr val="tx1"/>
            </a:solidFill>
          </a:ln>
        </p:spPr>
        <p:txBody>
          <a:bodyPr wrap="square" rtlCol="0">
            <a:spAutoFit/>
          </a:bodyPr>
          <a:lstStyle/>
          <a:p>
            <a:pPr algn="ctr"/>
            <a:r>
              <a:rPr lang="en-US" sz="1600" dirty="0"/>
              <a:t>South Korea</a:t>
            </a:r>
            <a:endParaRPr lang="en-US" dirty="0"/>
          </a:p>
        </p:txBody>
      </p:sp>
      <p:sp>
        <p:nvSpPr>
          <p:cNvPr id="6" name="TextBox 5">
            <a:extLst>
              <a:ext uri="{FF2B5EF4-FFF2-40B4-BE49-F238E27FC236}">
                <a16:creationId xmlns:a16="http://schemas.microsoft.com/office/drawing/2014/main" id="{BB6F76B1-B59F-A6AC-0A08-B7BB8E76F0BB}"/>
              </a:ext>
            </a:extLst>
          </p:cNvPr>
          <p:cNvSpPr txBox="1"/>
          <p:nvPr/>
        </p:nvSpPr>
        <p:spPr>
          <a:xfrm>
            <a:off x="324502" y="525840"/>
            <a:ext cx="557842" cy="338554"/>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sz="1600" dirty="0"/>
              <a:t>89˚</a:t>
            </a:r>
          </a:p>
        </p:txBody>
      </p:sp>
      <p:sp>
        <p:nvSpPr>
          <p:cNvPr id="7" name="TextBox 6">
            <a:extLst>
              <a:ext uri="{FF2B5EF4-FFF2-40B4-BE49-F238E27FC236}">
                <a16:creationId xmlns:a16="http://schemas.microsoft.com/office/drawing/2014/main" id="{0AF5529E-8E65-C4CB-0ED7-706E30E37C53}"/>
              </a:ext>
            </a:extLst>
          </p:cNvPr>
          <p:cNvSpPr txBox="1"/>
          <p:nvPr/>
        </p:nvSpPr>
        <p:spPr>
          <a:xfrm>
            <a:off x="3140918" y="532467"/>
            <a:ext cx="557842" cy="338554"/>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sz="1600" dirty="0"/>
              <a:t>20%</a:t>
            </a:r>
          </a:p>
        </p:txBody>
      </p:sp>
      <p:sp>
        <p:nvSpPr>
          <p:cNvPr id="8" name="TextBox 7">
            <a:extLst>
              <a:ext uri="{FF2B5EF4-FFF2-40B4-BE49-F238E27FC236}">
                <a16:creationId xmlns:a16="http://schemas.microsoft.com/office/drawing/2014/main" id="{3014EED0-3891-CBAE-61A6-5F12B71B075C}"/>
              </a:ext>
            </a:extLst>
          </p:cNvPr>
          <p:cNvSpPr txBox="1"/>
          <p:nvPr/>
        </p:nvSpPr>
        <p:spPr>
          <a:xfrm>
            <a:off x="357999" y="1315275"/>
            <a:ext cx="557842" cy="261610"/>
          </a:xfrm>
          <a:prstGeom prst="rect">
            <a:avLst/>
          </a:prstGeom>
          <a:solidFill>
            <a:schemeClr val="bg2"/>
          </a:solidFill>
          <a:ln>
            <a:solidFill>
              <a:schemeClr val="tx1"/>
            </a:solidFill>
          </a:ln>
        </p:spPr>
        <p:txBody>
          <a:bodyPr wrap="square" rtlCol="0">
            <a:spAutoFit/>
          </a:bodyPr>
          <a:lstStyle/>
          <a:p>
            <a:pPr algn="ctr"/>
            <a:r>
              <a:rPr lang="en-US" sz="1100" dirty="0"/>
              <a:t>Thai</a:t>
            </a:r>
          </a:p>
        </p:txBody>
      </p:sp>
      <p:sp>
        <p:nvSpPr>
          <p:cNvPr id="9" name="TextBox 8">
            <a:extLst>
              <a:ext uri="{FF2B5EF4-FFF2-40B4-BE49-F238E27FC236}">
                <a16:creationId xmlns:a16="http://schemas.microsoft.com/office/drawing/2014/main" id="{EAB60F07-94D4-8B9A-9555-14F16FA42DFD}"/>
              </a:ext>
            </a:extLst>
          </p:cNvPr>
          <p:cNvSpPr txBox="1"/>
          <p:nvPr/>
        </p:nvSpPr>
        <p:spPr>
          <a:xfrm>
            <a:off x="1096994" y="1271814"/>
            <a:ext cx="557842" cy="276999"/>
          </a:xfrm>
          <a:prstGeom prst="rect">
            <a:avLst/>
          </a:prstGeom>
          <a:solidFill>
            <a:schemeClr val="bg2"/>
          </a:solidFill>
          <a:ln>
            <a:solidFill>
              <a:schemeClr val="tx1"/>
            </a:solidFill>
          </a:ln>
        </p:spPr>
        <p:txBody>
          <a:bodyPr wrap="square" rtlCol="0">
            <a:spAutoFit/>
          </a:bodyPr>
          <a:lstStyle/>
          <a:p>
            <a:pPr algn="ctr"/>
            <a:r>
              <a:rPr lang="en-US" sz="1200" dirty="0"/>
              <a:t>Jap</a:t>
            </a:r>
          </a:p>
        </p:txBody>
      </p:sp>
      <p:sp>
        <p:nvSpPr>
          <p:cNvPr id="10" name="TextBox 9">
            <a:extLst>
              <a:ext uri="{FF2B5EF4-FFF2-40B4-BE49-F238E27FC236}">
                <a16:creationId xmlns:a16="http://schemas.microsoft.com/office/drawing/2014/main" id="{B72065B1-7372-3BDE-7460-196B39A9231A}"/>
              </a:ext>
            </a:extLst>
          </p:cNvPr>
          <p:cNvSpPr txBox="1"/>
          <p:nvPr/>
        </p:nvSpPr>
        <p:spPr>
          <a:xfrm>
            <a:off x="1837427" y="1265421"/>
            <a:ext cx="557842" cy="261610"/>
          </a:xfrm>
          <a:prstGeom prst="rect">
            <a:avLst/>
          </a:prstGeom>
          <a:solidFill>
            <a:schemeClr val="bg2"/>
          </a:solidFill>
          <a:ln>
            <a:solidFill>
              <a:schemeClr val="tx1"/>
            </a:solidFill>
          </a:ln>
        </p:spPr>
        <p:txBody>
          <a:bodyPr wrap="square" rtlCol="0">
            <a:spAutoFit/>
          </a:bodyPr>
          <a:lstStyle/>
          <a:p>
            <a:pPr algn="ctr"/>
            <a:r>
              <a:rPr lang="en-US" sz="1100" dirty="0"/>
              <a:t>SK</a:t>
            </a:r>
          </a:p>
        </p:txBody>
      </p:sp>
      <p:sp>
        <p:nvSpPr>
          <p:cNvPr id="11" name="TextBox 10">
            <a:extLst>
              <a:ext uri="{FF2B5EF4-FFF2-40B4-BE49-F238E27FC236}">
                <a16:creationId xmlns:a16="http://schemas.microsoft.com/office/drawing/2014/main" id="{A5BFE36C-89E2-FE8F-3303-1F1EF86427FA}"/>
              </a:ext>
            </a:extLst>
          </p:cNvPr>
          <p:cNvSpPr txBox="1"/>
          <p:nvPr/>
        </p:nvSpPr>
        <p:spPr>
          <a:xfrm>
            <a:off x="2576422" y="1265422"/>
            <a:ext cx="557842" cy="261610"/>
          </a:xfrm>
          <a:prstGeom prst="rect">
            <a:avLst/>
          </a:prstGeom>
          <a:solidFill>
            <a:schemeClr val="bg2"/>
          </a:solidFill>
          <a:ln>
            <a:solidFill>
              <a:schemeClr val="tx1"/>
            </a:solidFill>
          </a:ln>
        </p:spPr>
        <p:txBody>
          <a:bodyPr wrap="square" rtlCol="0">
            <a:spAutoFit/>
          </a:bodyPr>
          <a:lstStyle/>
          <a:p>
            <a:pPr algn="ctr"/>
            <a:r>
              <a:rPr lang="en-US" sz="1100" dirty="0"/>
              <a:t>China</a:t>
            </a:r>
          </a:p>
        </p:txBody>
      </p:sp>
      <p:sp>
        <p:nvSpPr>
          <p:cNvPr id="12" name="TextBox 11">
            <a:extLst>
              <a:ext uri="{FF2B5EF4-FFF2-40B4-BE49-F238E27FC236}">
                <a16:creationId xmlns:a16="http://schemas.microsoft.com/office/drawing/2014/main" id="{84B98A69-1A42-0BE3-A882-37F850170BC0}"/>
              </a:ext>
            </a:extLst>
          </p:cNvPr>
          <p:cNvSpPr txBox="1"/>
          <p:nvPr/>
        </p:nvSpPr>
        <p:spPr>
          <a:xfrm>
            <a:off x="3322606" y="1265422"/>
            <a:ext cx="557842" cy="261610"/>
          </a:xfrm>
          <a:prstGeom prst="rect">
            <a:avLst/>
          </a:prstGeom>
          <a:solidFill>
            <a:schemeClr val="bg2"/>
          </a:solidFill>
          <a:ln>
            <a:solidFill>
              <a:schemeClr val="tx1"/>
            </a:solidFill>
          </a:ln>
        </p:spPr>
        <p:txBody>
          <a:bodyPr wrap="square" rtlCol="0">
            <a:spAutoFit/>
          </a:bodyPr>
          <a:lstStyle/>
          <a:p>
            <a:pPr algn="ctr"/>
            <a:r>
              <a:rPr lang="en-US" sz="1100" dirty="0"/>
              <a:t>Phil</a:t>
            </a:r>
          </a:p>
        </p:txBody>
      </p:sp>
      <p:sp>
        <p:nvSpPr>
          <p:cNvPr id="13" name="Rectangle 12">
            <a:extLst>
              <a:ext uri="{FF2B5EF4-FFF2-40B4-BE49-F238E27FC236}">
                <a16:creationId xmlns:a16="http://schemas.microsoft.com/office/drawing/2014/main" id="{8C7BA3AF-5CB5-AE8B-9255-859AA27EAB13}"/>
              </a:ext>
            </a:extLst>
          </p:cNvPr>
          <p:cNvSpPr/>
          <p:nvPr/>
        </p:nvSpPr>
        <p:spPr>
          <a:xfrm>
            <a:off x="2474343" y="1902925"/>
            <a:ext cx="1319842" cy="923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a:t>
            </a:r>
            <a:r>
              <a:rPr lang="en-US" dirty="0" err="1">
                <a:solidFill>
                  <a:schemeClr val="tx1"/>
                </a:solidFill>
              </a:rPr>
              <a:t>Img</a:t>
            </a:r>
            <a:endParaRPr lang="en-US" dirty="0"/>
          </a:p>
        </p:txBody>
      </p:sp>
      <p:sp>
        <p:nvSpPr>
          <p:cNvPr id="14" name="Rectangle 13">
            <a:extLst>
              <a:ext uri="{FF2B5EF4-FFF2-40B4-BE49-F238E27FC236}">
                <a16:creationId xmlns:a16="http://schemas.microsoft.com/office/drawing/2014/main" id="{C1BDAA61-B0DD-C775-9EA7-7552C3CEB564}"/>
              </a:ext>
            </a:extLst>
          </p:cNvPr>
          <p:cNvSpPr/>
          <p:nvPr/>
        </p:nvSpPr>
        <p:spPr>
          <a:xfrm>
            <a:off x="2472007" y="2883926"/>
            <a:ext cx="1319842" cy="923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Img</a:t>
            </a:r>
            <a:endParaRPr lang="en-US" dirty="0">
              <a:solidFill>
                <a:schemeClr val="tx1"/>
              </a:solidFill>
            </a:endParaRPr>
          </a:p>
        </p:txBody>
      </p:sp>
      <p:sp>
        <p:nvSpPr>
          <p:cNvPr id="15" name="Rectangle 14">
            <a:extLst>
              <a:ext uri="{FF2B5EF4-FFF2-40B4-BE49-F238E27FC236}">
                <a16:creationId xmlns:a16="http://schemas.microsoft.com/office/drawing/2014/main" id="{E0E9FC6D-91AC-DA40-FBEE-309E53111F48}"/>
              </a:ext>
            </a:extLst>
          </p:cNvPr>
          <p:cNvSpPr/>
          <p:nvPr/>
        </p:nvSpPr>
        <p:spPr>
          <a:xfrm>
            <a:off x="2472007" y="3864927"/>
            <a:ext cx="1319842" cy="923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Img</a:t>
            </a:r>
            <a:endParaRPr lang="en-US" dirty="0">
              <a:solidFill>
                <a:schemeClr val="tx1"/>
              </a:solidFill>
            </a:endParaRPr>
          </a:p>
        </p:txBody>
      </p:sp>
      <p:sp>
        <p:nvSpPr>
          <p:cNvPr id="17" name="TextBox 16">
            <a:extLst>
              <a:ext uri="{FF2B5EF4-FFF2-40B4-BE49-F238E27FC236}">
                <a16:creationId xmlns:a16="http://schemas.microsoft.com/office/drawing/2014/main" id="{14385A13-536E-6F78-8FAB-3889FA20B0DC}"/>
              </a:ext>
            </a:extLst>
          </p:cNvPr>
          <p:cNvSpPr txBox="1"/>
          <p:nvPr/>
        </p:nvSpPr>
        <p:spPr>
          <a:xfrm>
            <a:off x="661357" y="2176162"/>
            <a:ext cx="1500994" cy="646331"/>
          </a:xfrm>
          <a:prstGeom prst="rect">
            <a:avLst/>
          </a:prstGeom>
          <a:noFill/>
          <a:ln>
            <a:solidFill>
              <a:schemeClr val="tx1"/>
            </a:solidFill>
          </a:ln>
        </p:spPr>
        <p:txBody>
          <a:bodyPr wrap="square" rtlCol="0">
            <a:spAutoFit/>
          </a:bodyPr>
          <a:lstStyle/>
          <a:p>
            <a:pPr algn="ctr"/>
            <a:r>
              <a:rPr lang="en-US" dirty="0"/>
              <a:t>Popular Island</a:t>
            </a:r>
          </a:p>
        </p:txBody>
      </p:sp>
      <p:sp>
        <p:nvSpPr>
          <p:cNvPr id="18" name="TextBox 17">
            <a:extLst>
              <a:ext uri="{FF2B5EF4-FFF2-40B4-BE49-F238E27FC236}">
                <a16:creationId xmlns:a16="http://schemas.microsoft.com/office/drawing/2014/main" id="{E10BD47B-21FF-C18E-71D7-7CB3E397FADF}"/>
              </a:ext>
            </a:extLst>
          </p:cNvPr>
          <p:cNvSpPr txBox="1"/>
          <p:nvPr/>
        </p:nvSpPr>
        <p:spPr>
          <a:xfrm>
            <a:off x="706290" y="3294941"/>
            <a:ext cx="1500994" cy="369332"/>
          </a:xfrm>
          <a:prstGeom prst="rect">
            <a:avLst/>
          </a:prstGeom>
          <a:noFill/>
          <a:ln>
            <a:solidFill>
              <a:schemeClr val="tx1"/>
            </a:solidFill>
          </a:ln>
        </p:spPr>
        <p:txBody>
          <a:bodyPr wrap="square" rtlCol="0">
            <a:spAutoFit/>
          </a:bodyPr>
          <a:lstStyle/>
          <a:p>
            <a:pPr algn="ctr"/>
            <a:r>
              <a:rPr lang="en-US" dirty="0"/>
              <a:t>Culture</a:t>
            </a:r>
          </a:p>
        </p:txBody>
      </p:sp>
      <p:sp>
        <p:nvSpPr>
          <p:cNvPr id="20" name="TextBox 19">
            <a:extLst>
              <a:ext uri="{FF2B5EF4-FFF2-40B4-BE49-F238E27FC236}">
                <a16:creationId xmlns:a16="http://schemas.microsoft.com/office/drawing/2014/main" id="{3CE54BB2-A198-22D9-4994-A176518672FB}"/>
              </a:ext>
            </a:extLst>
          </p:cNvPr>
          <p:cNvSpPr txBox="1"/>
          <p:nvPr/>
        </p:nvSpPr>
        <p:spPr>
          <a:xfrm>
            <a:off x="706290" y="4255234"/>
            <a:ext cx="1500994" cy="369332"/>
          </a:xfrm>
          <a:prstGeom prst="rect">
            <a:avLst/>
          </a:prstGeom>
          <a:noFill/>
          <a:ln>
            <a:solidFill>
              <a:schemeClr val="tx1"/>
            </a:solidFill>
          </a:ln>
        </p:spPr>
        <p:txBody>
          <a:bodyPr wrap="square" rtlCol="0">
            <a:spAutoFit/>
          </a:bodyPr>
          <a:lstStyle/>
          <a:p>
            <a:pPr algn="ctr"/>
            <a:r>
              <a:rPr lang="en-US" dirty="0"/>
              <a:t>Food</a:t>
            </a:r>
          </a:p>
        </p:txBody>
      </p:sp>
      <p:sp>
        <p:nvSpPr>
          <p:cNvPr id="21" name="Rectangle 20">
            <a:extLst>
              <a:ext uri="{FF2B5EF4-FFF2-40B4-BE49-F238E27FC236}">
                <a16:creationId xmlns:a16="http://schemas.microsoft.com/office/drawing/2014/main" id="{0B9E923D-1708-4EBD-CD8B-FD3CA4E659C5}"/>
              </a:ext>
            </a:extLst>
          </p:cNvPr>
          <p:cNvSpPr/>
          <p:nvPr/>
        </p:nvSpPr>
        <p:spPr>
          <a:xfrm>
            <a:off x="825260" y="4934309"/>
            <a:ext cx="2966589" cy="104379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Youtube</a:t>
            </a:r>
            <a:r>
              <a:rPr lang="en-US" dirty="0">
                <a:solidFill>
                  <a:schemeClr val="tx1"/>
                </a:solidFill>
              </a:rPr>
              <a:t> Video</a:t>
            </a:r>
          </a:p>
        </p:txBody>
      </p:sp>
      <p:sp>
        <p:nvSpPr>
          <p:cNvPr id="22" name="TextBox 21">
            <a:extLst>
              <a:ext uri="{FF2B5EF4-FFF2-40B4-BE49-F238E27FC236}">
                <a16:creationId xmlns:a16="http://schemas.microsoft.com/office/drawing/2014/main" id="{683D2E65-F8BF-A934-90D9-DFA9398BDA67}"/>
              </a:ext>
            </a:extLst>
          </p:cNvPr>
          <p:cNvSpPr txBox="1"/>
          <p:nvPr/>
        </p:nvSpPr>
        <p:spPr>
          <a:xfrm>
            <a:off x="8075044" y="581121"/>
            <a:ext cx="1326282" cy="338554"/>
          </a:xfrm>
          <a:prstGeom prst="rect">
            <a:avLst/>
          </a:prstGeom>
          <a:solidFill>
            <a:schemeClr val="bg2"/>
          </a:solidFill>
          <a:ln>
            <a:solidFill>
              <a:schemeClr val="tx1"/>
            </a:solidFill>
          </a:ln>
        </p:spPr>
        <p:txBody>
          <a:bodyPr wrap="square" rtlCol="0">
            <a:spAutoFit/>
          </a:bodyPr>
          <a:lstStyle/>
          <a:p>
            <a:pPr algn="ctr"/>
            <a:r>
              <a:rPr lang="en-US" sz="1600" dirty="0"/>
              <a:t>South Korea</a:t>
            </a:r>
            <a:endParaRPr lang="en-US" dirty="0"/>
          </a:p>
        </p:txBody>
      </p:sp>
      <p:sp>
        <p:nvSpPr>
          <p:cNvPr id="23" name="TextBox 22">
            <a:extLst>
              <a:ext uri="{FF2B5EF4-FFF2-40B4-BE49-F238E27FC236}">
                <a16:creationId xmlns:a16="http://schemas.microsoft.com/office/drawing/2014/main" id="{3A70AFE8-9C72-5707-289F-94465EDEE778}"/>
              </a:ext>
            </a:extLst>
          </p:cNvPr>
          <p:cNvSpPr txBox="1"/>
          <p:nvPr/>
        </p:nvSpPr>
        <p:spPr>
          <a:xfrm>
            <a:off x="6818704" y="596517"/>
            <a:ext cx="557842" cy="338554"/>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sz="1600" dirty="0"/>
              <a:t>89˚</a:t>
            </a:r>
          </a:p>
        </p:txBody>
      </p:sp>
      <p:sp>
        <p:nvSpPr>
          <p:cNvPr id="24" name="TextBox 23">
            <a:extLst>
              <a:ext uri="{FF2B5EF4-FFF2-40B4-BE49-F238E27FC236}">
                <a16:creationId xmlns:a16="http://schemas.microsoft.com/office/drawing/2014/main" id="{B4DE5E74-56D2-EA47-BA67-33DBAF06D8DE}"/>
              </a:ext>
            </a:extLst>
          </p:cNvPr>
          <p:cNvSpPr txBox="1"/>
          <p:nvPr/>
        </p:nvSpPr>
        <p:spPr>
          <a:xfrm>
            <a:off x="9805888" y="586088"/>
            <a:ext cx="557842" cy="338554"/>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sz="1600" dirty="0"/>
              <a:t>20%</a:t>
            </a:r>
          </a:p>
        </p:txBody>
      </p:sp>
      <p:sp>
        <p:nvSpPr>
          <p:cNvPr id="30" name="Rectangle 29">
            <a:extLst>
              <a:ext uri="{FF2B5EF4-FFF2-40B4-BE49-F238E27FC236}">
                <a16:creationId xmlns:a16="http://schemas.microsoft.com/office/drawing/2014/main" id="{FFE25E72-0FE1-CD20-A8CC-34E19D670C19}"/>
              </a:ext>
            </a:extLst>
          </p:cNvPr>
          <p:cNvSpPr/>
          <p:nvPr/>
        </p:nvSpPr>
        <p:spPr>
          <a:xfrm>
            <a:off x="6595614" y="1282007"/>
            <a:ext cx="4254259" cy="1952232"/>
          </a:xfrm>
          <a:prstGeom prst="rect">
            <a:avLst/>
          </a:prstGeom>
          <a:solidFill>
            <a:schemeClr val="tx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sp>
        <p:nvSpPr>
          <p:cNvPr id="31" name="Rectangle 30">
            <a:extLst>
              <a:ext uri="{FF2B5EF4-FFF2-40B4-BE49-F238E27FC236}">
                <a16:creationId xmlns:a16="http://schemas.microsoft.com/office/drawing/2014/main" id="{58234F81-4C6A-E89A-6B72-246ADB1252F5}"/>
              </a:ext>
            </a:extLst>
          </p:cNvPr>
          <p:cNvSpPr/>
          <p:nvPr/>
        </p:nvSpPr>
        <p:spPr>
          <a:xfrm>
            <a:off x="6331787" y="3664273"/>
            <a:ext cx="1017917" cy="7668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img</a:t>
            </a:r>
            <a:endParaRPr lang="en-US" dirty="0">
              <a:solidFill>
                <a:schemeClr val="tx1"/>
              </a:solidFill>
            </a:endParaRPr>
          </a:p>
        </p:txBody>
      </p:sp>
      <p:sp>
        <p:nvSpPr>
          <p:cNvPr id="32" name="Rectangle 31">
            <a:extLst>
              <a:ext uri="{FF2B5EF4-FFF2-40B4-BE49-F238E27FC236}">
                <a16:creationId xmlns:a16="http://schemas.microsoft.com/office/drawing/2014/main" id="{AC57E1D7-0928-CA65-87AD-9B9048FEA9CA}"/>
              </a:ext>
            </a:extLst>
          </p:cNvPr>
          <p:cNvSpPr/>
          <p:nvPr/>
        </p:nvSpPr>
        <p:spPr>
          <a:xfrm>
            <a:off x="7642999" y="3680979"/>
            <a:ext cx="1017917" cy="7668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img</a:t>
            </a:r>
            <a:endParaRPr lang="en-US" dirty="0">
              <a:solidFill>
                <a:schemeClr val="tx1"/>
              </a:solidFill>
            </a:endParaRPr>
          </a:p>
        </p:txBody>
      </p:sp>
      <p:sp>
        <p:nvSpPr>
          <p:cNvPr id="33" name="Rectangle 32">
            <a:extLst>
              <a:ext uri="{FF2B5EF4-FFF2-40B4-BE49-F238E27FC236}">
                <a16:creationId xmlns:a16="http://schemas.microsoft.com/office/drawing/2014/main" id="{F6E275B2-4168-BCF0-956B-EEC28FF14B95}"/>
              </a:ext>
            </a:extLst>
          </p:cNvPr>
          <p:cNvSpPr/>
          <p:nvPr/>
        </p:nvSpPr>
        <p:spPr>
          <a:xfrm>
            <a:off x="7642999" y="4642445"/>
            <a:ext cx="1017917" cy="7668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img</a:t>
            </a:r>
            <a:endParaRPr lang="en-US" dirty="0">
              <a:solidFill>
                <a:schemeClr val="tx1"/>
              </a:solidFill>
            </a:endParaRPr>
          </a:p>
        </p:txBody>
      </p:sp>
      <p:sp>
        <p:nvSpPr>
          <p:cNvPr id="35" name="Rectangle 34">
            <a:extLst>
              <a:ext uri="{FF2B5EF4-FFF2-40B4-BE49-F238E27FC236}">
                <a16:creationId xmlns:a16="http://schemas.microsoft.com/office/drawing/2014/main" id="{47F62C06-F8E7-D90C-CC78-BE798FBD24B5}"/>
              </a:ext>
            </a:extLst>
          </p:cNvPr>
          <p:cNvSpPr/>
          <p:nvPr/>
        </p:nvSpPr>
        <p:spPr>
          <a:xfrm>
            <a:off x="8967875" y="3680979"/>
            <a:ext cx="2807182" cy="172830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YouTube Video</a:t>
            </a:r>
          </a:p>
        </p:txBody>
      </p:sp>
      <p:sp>
        <p:nvSpPr>
          <p:cNvPr id="40" name="TextBox 39">
            <a:extLst>
              <a:ext uri="{FF2B5EF4-FFF2-40B4-BE49-F238E27FC236}">
                <a16:creationId xmlns:a16="http://schemas.microsoft.com/office/drawing/2014/main" id="{E4FC16F7-ECAB-FF1B-1BDD-97C61EFA2C4E}"/>
              </a:ext>
            </a:extLst>
          </p:cNvPr>
          <p:cNvSpPr txBox="1"/>
          <p:nvPr/>
        </p:nvSpPr>
        <p:spPr>
          <a:xfrm>
            <a:off x="4354420" y="1029327"/>
            <a:ext cx="1367303" cy="369332"/>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dirty="0"/>
              <a:t>Thailand</a:t>
            </a:r>
          </a:p>
        </p:txBody>
      </p:sp>
      <p:sp>
        <p:nvSpPr>
          <p:cNvPr id="41" name="TextBox 40">
            <a:extLst>
              <a:ext uri="{FF2B5EF4-FFF2-40B4-BE49-F238E27FC236}">
                <a16:creationId xmlns:a16="http://schemas.microsoft.com/office/drawing/2014/main" id="{DF2A992D-55B8-3499-BE61-53614D24A969}"/>
              </a:ext>
            </a:extLst>
          </p:cNvPr>
          <p:cNvSpPr txBox="1"/>
          <p:nvPr/>
        </p:nvSpPr>
        <p:spPr>
          <a:xfrm>
            <a:off x="4354420" y="2092024"/>
            <a:ext cx="1367303" cy="369332"/>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dirty="0"/>
              <a:t>Japan</a:t>
            </a:r>
          </a:p>
        </p:txBody>
      </p:sp>
      <p:sp>
        <p:nvSpPr>
          <p:cNvPr id="42" name="TextBox 41">
            <a:extLst>
              <a:ext uri="{FF2B5EF4-FFF2-40B4-BE49-F238E27FC236}">
                <a16:creationId xmlns:a16="http://schemas.microsoft.com/office/drawing/2014/main" id="{6F4131F5-432C-2672-6650-10016706A942}"/>
              </a:ext>
            </a:extLst>
          </p:cNvPr>
          <p:cNvSpPr txBox="1"/>
          <p:nvPr/>
        </p:nvSpPr>
        <p:spPr>
          <a:xfrm>
            <a:off x="4354420" y="3165190"/>
            <a:ext cx="1367303" cy="369332"/>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dirty="0"/>
              <a:t>South Korea</a:t>
            </a:r>
          </a:p>
        </p:txBody>
      </p:sp>
      <p:sp>
        <p:nvSpPr>
          <p:cNvPr id="43" name="TextBox 42">
            <a:extLst>
              <a:ext uri="{FF2B5EF4-FFF2-40B4-BE49-F238E27FC236}">
                <a16:creationId xmlns:a16="http://schemas.microsoft.com/office/drawing/2014/main" id="{CF5E2C04-8F4A-CA26-9310-A4F9A262DC3F}"/>
              </a:ext>
            </a:extLst>
          </p:cNvPr>
          <p:cNvSpPr txBox="1"/>
          <p:nvPr/>
        </p:nvSpPr>
        <p:spPr>
          <a:xfrm>
            <a:off x="4330502" y="4263149"/>
            <a:ext cx="1367303" cy="369332"/>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dirty="0"/>
              <a:t>China</a:t>
            </a:r>
          </a:p>
        </p:txBody>
      </p:sp>
      <p:sp>
        <p:nvSpPr>
          <p:cNvPr id="44" name="TextBox 43">
            <a:extLst>
              <a:ext uri="{FF2B5EF4-FFF2-40B4-BE49-F238E27FC236}">
                <a16:creationId xmlns:a16="http://schemas.microsoft.com/office/drawing/2014/main" id="{EC1A1CA9-03EC-C209-C983-B870E07398F1}"/>
              </a:ext>
            </a:extLst>
          </p:cNvPr>
          <p:cNvSpPr txBox="1"/>
          <p:nvPr/>
        </p:nvSpPr>
        <p:spPr>
          <a:xfrm>
            <a:off x="4330502" y="5356978"/>
            <a:ext cx="1367303" cy="369332"/>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dirty="0"/>
              <a:t>Philippines</a:t>
            </a:r>
          </a:p>
        </p:txBody>
      </p:sp>
      <p:pic>
        <p:nvPicPr>
          <p:cNvPr id="46" name="Picture 45" descr="A group of women in colorful dresses&#10;&#10;Description automatically generated with medium confidence">
            <a:extLst>
              <a:ext uri="{FF2B5EF4-FFF2-40B4-BE49-F238E27FC236}">
                <a16:creationId xmlns:a16="http://schemas.microsoft.com/office/drawing/2014/main" id="{16081E2F-5F1A-E14A-161E-554BA4C98E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2086" y="3840046"/>
            <a:ext cx="979739" cy="479664"/>
          </a:xfrm>
          <a:prstGeom prst="rect">
            <a:avLst/>
          </a:prstGeom>
        </p:spPr>
      </p:pic>
      <p:pic>
        <p:nvPicPr>
          <p:cNvPr id="50" name="Picture 49" descr="A picture containing landscape, sunset, water, nature&#10;&#10;Description automatically generated">
            <a:extLst>
              <a:ext uri="{FF2B5EF4-FFF2-40B4-BE49-F238E27FC236}">
                <a16:creationId xmlns:a16="http://schemas.microsoft.com/office/drawing/2014/main" id="{A9C0178A-90CA-91B7-268A-CF153EAA5E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61716" y="3792069"/>
            <a:ext cx="1144395" cy="558734"/>
          </a:xfrm>
          <a:prstGeom prst="rect">
            <a:avLst/>
          </a:prstGeom>
        </p:spPr>
      </p:pic>
      <p:pic>
        <p:nvPicPr>
          <p:cNvPr id="52" name="Picture 51" descr="A picture containing building, street, outdoor, text&#10;&#10;Description automatically generated">
            <a:extLst>
              <a:ext uri="{FF2B5EF4-FFF2-40B4-BE49-F238E27FC236}">
                <a16:creationId xmlns:a16="http://schemas.microsoft.com/office/drawing/2014/main" id="{B2276250-79C1-908A-0F95-D20B7EEC86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2600" y="4722475"/>
            <a:ext cx="1078713" cy="606776"/>
          </a:xfrm>
          <a:prstGeom prst="rect">
            <a:avLst/>
          </a:prstGeom>
        </p:spPr>
      </p:pic>
      <p:sp>
        <p:nvSpPr>
          <p:cNvPr id="57" name="TextBox 56">
            <a:extLst>
              <a:ext uri="{FF2B5EF4-FFF2-40B4-BE49-F238E27FC236}">
                <a16:creationId xmlns:a16="http://schemas.microsoft.com/office/drawing/2014/main" id="{AB0EF97F-A6C8-3C82-B477-EBCAB11660A5}"/>
              </a:ext>
            </a:extLst>
          </p:cNvPr>
          <p:cNvSpPr txBox="1"/>
          <p:nvPr/>
        </p:nvSpPr>
        <p:spPr>
          <a:xfrm>
            <a:off x="6595614" y="1275977"/>
            <a:ext cx="4254259" cy="2028825"/>
          </a:xfrm>
          <a:prstGeom prst="rect">
            <a:avLst/>
          </a:prstGeom>
          <a:noFill/>
        </p:spPr>
        <p:txBody>
          <a:bodyPr wrap="square" rtlCol="0">
            <a:spAutoFit/>
          </a:bodyPr>
          <a:lstStyle/>
          <a:p>
            <a:pPr marR="0" lvl="0">
              <a:lnSpc>
                <a:spcPct val="107000"/>
              </a:lnSpc>
              <a:spcBef>
                <a:spcPts val="0"/>
              </a:spcBef>
              <a:spcAft>
                <a:spcPts val="800"/>
              </a:spcAft>
              <a:tabLst>
                <a:tab pos="457200" algn="l"/>
              </a:tabLs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The Korean alphabet: South Korea has its own unique alphabet called "Hangeul." It was created during the 15th century and is considered one of the most scientific writing systems in the world.</a:t>
            </a:r>
          </a:p>
          <a:p>
            <a:pPr marR="0" lvl="0">
              <a:lnSpc>
                <a:spcPct val="107000"/>
              </a:lnSpc>
              <a:spcBef>
                <a:spcPts val="0"/>
              </a:spcBef>
              <a:spcAft>
                <a:spcPts val="800"/>
              </a:spcAft>
              <a:tabLst>
                <a:tab pos="457200" algn="l"/>
              </a:tabLs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Technological innovation: South Korea is known for its technological advancements. It has one of the fastest internet speeds globally and is a leader in technology companies such as Samsung and LG.</a:t>
            </a:r>
          </a:p>
        </p:txBody>
      </p:sp>
      <p:pic>
        <p:nvPicPr>
          <p:cNvPr id="66" name="Picture 65" descr="A picture containing landscape, sunset, water, nature&#10;&#10;Description automatically generated">
            <a:extLst>
              <a:ext uri="{FF2B5EF4-FFF2-40B4-BE49-F238E27FC236}">
                <a16:creationId xmlns:a16="http://schemas.microsoft.com/office/drawing/2014/main" id="{E093AE69-6FAD-1A27-8CC5-F0FE190588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4997" y="1961648"/>
            <a:ext cx="1640181" cy="800794"/>
          </a:xfrm>
          <a:prstGeom prst="rect">
            <a:avLst/>
          </a:prstGeom>
        </p:spPr>
      </p:pic>
      <p:pic>
        <p:nvPicPr>
          <p:cNvPr id="67" name="Picture 66" descr="A group of women in colorful dresses&#10;&#10;Description automatically generated with medium confidence">
            <a:extLst>
              <a:ext uri="{FF2B5EF4-FFF2-40B4-BE49-F238E27FC236}">
                <a16:creationId xmlns:a16="http://schemas.microsoft.com/office/drawing/2014/main" id="{E6B9D186-717F-B063-C8D9-F4EE50262A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3623" y="2990989"/>
            <a:ext cx="1409340" cy="689990"/>
          </a:xfrm>
          <a:prstGeom prst="rect">
            <a:avLst/>
          </a:prstGeom>
        </p:spPr>
      </p:pic>
      <p:pic>
        <p:nvPicPr>
          <p:cNvPr id="68" name="Picture 67" descr="A table with plates of food&#10;&#10;Description automatically generated with low confidence">
            <a:extLst>
              <a:ext uri="{FF2B5EF4-FFF2-40B4-BE49-F238E27FC236}">
                <a16:creationId xmlns:a16="http://schemas.microsoft.com/office/drawing/2014/main" id="{16CCF90A-1D37-C079-E428-EAAF9C3D83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6077" y="3896887"/>
            <a:ext cx="1085090" cy="904241"/>
          </a:xfrm>
          <a:prstGeom prst="rect">
            <a:avLst/>
          </a:prstGeom>
        </p:spPr>
      </p:pic>
      <p:pic>
        <p:nvPicPr>
          <p:cNvPr id="70" name="Picture 69" descr="A sun and cloud with rain&#10;&#10;Description automatically generated with medium confidence">
            <a:extLst>
              <a:ext uri="{FF2B5EF4-FFF2-40B4-BE49-F238E27FC236}">
                <a16:creationId xmlns:a16="http://schemas.microsoft.com/office/drawing/2014/main" id="{88F73105-E8B7-D442-B945-FF87280113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7993" y="525840"/>
            <a:ext cx="432996" cy="432996"/>
          </a:xfrm>
          <a:prstGeom prst="rect">
            <a:avLst/>
          </a:prstGeom>
        </p:spPr>
      </p:pic>
      <p:pic>
        <p:nvPicPr>
          <p:cNvPr id="71" name="Picture 70" descr="A sun and cloud with rain&#10;&#10;Description automatically generated with medium confidence">
            <a:extLst>
              <a:ext uri="{FF2B5EF4-FFF2-40B4-BE49-F238E27FC236}">
                <a16:creationId xmlns:a16="http://schemas.microsoft.com/office/drawing/2014/main" id="{3776B918-B33D-E2A0-F545-B228C02599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0244" y="502075"/>
            <a:ext cx="432996" cy="432996"/>
          </a:xfrm>
          <a:prstGeom prst="rect">
            <a:avLst/>
          </a:prstGeom>
        </p:spPr>
      </p:pic>
    </p:spTree>
    <p:extLst>
      <p:ext uri="{BB962C8B-B14F-4D97-AF65-F5344CB8AC3E}">
        <p14:creationId xmlns:p14="http://schemas.microsoft.com/office/powerpoint/2010/main" val="1279782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BD4306-C8B2-2FE4-B653-D34273E76693}"/>
              </a:ext>
            </a:extLst>
          </p:cNvPr>
          <p:cNvSpPr/>
          <p:nvPr/>
        </p:nvSpPr>
        <p:spPr>
          <a:xfrm>
            <a:off x="35645" y="51218"/>
            <a:ext cx="12025223" cy="657135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B0F0344-7635-9B3F-DDA8-CD66668123DA}"/>
              </a:ext>
            </a:extLst>
          </p:cNvPr>
          <p:cNvSpPr/>
          <p:nvPr/>
        </p:nvSpPr>
        <p:spPr>
          <a:xfrm>
            <a:off x="247291" y="191757"/>
            <a:ext cx="1063924" cy="835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IMG</a:t>
            </a:r>
          </a:p>
        </p:txBody>
      </p:sp>
      <p:sp>
        <p:nvSpPr>
          <p:cNvPr id="7" name="Rectangle 6">
            <a:extLst>
              <a:ext uri="{FF2B5EF4-FFF2-40B4-BE49-F238E27FC236}">
                <a16:creationId xmlns:a16="http://schemas.microsoft.com/office/drawing/2014/main" id="{42796A07-BE7A-5EFE-D3FC-6EEF6993AC38}"/>
              </a:ext>
            </a:extLst>
          </p:cNvPr>
          <p:cNvSpPr/>
          <p:nvPr/>
        </p:nvSpPr>
        <p:spPr>
          <a:xfrm>
            <a:off x="247291" y="1555448"/>
            <a:ext cx="1063924" cy="835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IMG</a:t>
            </a:r>
          </a:p>
        </p:txBody>
      </p:sp>
      <p:sp>
        <p:nvSpPr>
          <p:cNvPr id="8" name="Rectangle 7">
            <a:extLst>
              <a:ext uri="{FF2B5EF4-FFF2-40B4-BE49-F238E27FC236}">
                <a16:creationId xmlns:a16="http://schemas.microsoft.com/office/drawing/2014/main" id="{64A177CA-6411-69F1-9616-58CEB28A223C}"/>
              </a:ext>
            </a:extLst>
          </p:cNvPr>
          <p:cNvSpPr/>
          <p:nvPr/>
        </p:nvSpPr>
        <p:spPr>
          <a:xfrm>
            <a:off x="247291" y="2888946"/>
            <a:ext cx="1063924" cy="835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IMG</a:t>
            </a:r>
          </a:p>
        </p:txBody>
      </p:sp>
      <p:sp>
        <p:nvSpPr>
          <p:cNvPr id="9" name="Rectangle 8">
            <a:extLst>
              <a:ext uri="{FF2B5EF4-FFF2-40B4-BE49-F238E27FC236}">
                <a16:creationId xmlns:a16="http://schemas.microsoft.com/office/drawing/2014/main" id="{87717719-7582-C16B-DB83-C1428D939575}"/>
              </a:ext>
            </a:extLst>
          </p:cNvPr>
          <p:cNvSpPr/>
          <p:nvPr/>
        </p:nvSpPr>
        <p:spPr>
          <a:xfrm>
            <a:off x="247291" y="4226398"/>
            <a:ext cx="1063924" cy="835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IMG</a:t>
            </a:r>
          </a:p>
        </p:txBody>
      </p:sp>
      <p:sp>
        <p:nvSpPr>
          <p:cNvPr id="10" name="Rectangle 9">
            <a:extLst>
              <a:ext uri="{FF2B5EF4-FFF2-40B4-BE49-F238E27FC236}">
                <a16:creationId xmlns:a16="http://schemas.microsoft.com/office/drawing/2014/main" id="{EC5E7879-9046-B7CA-23FE-6FCBF86D4C2C}"/>
              </a:ext>
            </a:extLst>
          </p:cNvPr>
          <p:cNvSpPr/>
          <p:nvPr/>
        </p:nvSpPr>
        <p:spPr>
          <a:xfrm>
            <a:off x="247291" y="5518561"/>
            <a:ext cx="1063924" cy="8353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IMG</a:t>
            </a:r>
          </a:p>
        </p:txBody>
      </p:sp>
      <p:sp>
        <p:nvSpPr>
          <p:cNvPr id="11" name="TextBox 10">
            <a:extLst>
              <a:ext uri="{FF2B5EF4-FFF2-40B4-BE49-F238E27FC236}">
                <a16:creationId xmlns:a16="http://schemas.microsoft.com/office/drawing/2014/main" id="{3A9F323F-4441-1119-EA4F-73802AC17DBA}"/>
              </a:ext>
            </a:extLst>
          </p:cNvPr>
          <p:cNvSpPr txBox="1"/>
          <p:nvPr/>
        </p:nvSpPr>
        <p:spPr>
          <a:xfrm>
            <a:off x="247291" y="1060569"/>
            <a:ext cx="1063924" cy="276999"/>
          </a:xfrm>
          <a:prstGeom prst="rect">
            <a:avLst/>
          </a:prstGeom>
          <a:noFill/>
        </p:spPr>
        <p:txBody>
          <a:bodyPr wrap="square" rtlCol="0">
            <a:spAutoFit/>
          </a:bodyPr>
          <a:lstStyle/>
          <a:p>
            <a:pPr algn="ctr"/>
            <a:r>
              <a:rPr lang="en-US" sz="1200" dirty="0"/>
              <a:t>Thailand</a:t>
            </a:r>
            <a:endParaRPr lang="en-US" dirty="0"/>
          </a:p>
        </p:txBody>
      </p:sp>
      <p:sp>
        <p:nvSpPr>
          <p:cNvPr id="12" name="TextBox 11">
            <a:extLst>
              <a:ext uri="{FF2B5EF4-FFF2-40B4-BE49-F238E27FC236}">
                <a16:creationId xmlns:a16="http://schemas.microsoft.com/office/drawing/2014/main" id="{3A3A9C1F-C132-B8E3-68E1-B3A46399FF30}"/>
              </a:ext>
            </a:extLst>
          </p:cNvPr>
          <p:cNvSpPr txBox="1"/>
          <p:nvPr/>
        </p:nvSpPr>
        <p:spPr>
          <a:xfrm>
            <a:off x="360872" y="2440735"/>
            <a:ext cx="836762" cy="276999"/>
          </a:xfrm>
          <a:prstGeom prst="rect">
            <a:avLst/>
          </a:prstGeom>
          <a:noFill/>
        </p:spPr>
        <p:txBody>
          <a:bodyPr wrap="square" rtlCol="0">
            <a:spAutoFit/>
          </a:bodyPr>
          <a:lstStyle/>
          <a:p>
            <a:pPr algn="ctr"/>
            <a:r>
              <a:rPr lang="en-US" sz="1200" dirty="0"/>
              <a:t>Japan</a:t>
            </a:r>
          </a:p>
        </p:txBody>
      </p:sp>
      <p:sp>
        <p:nvSpPr>
          <p:cNvPr id="13" name="TextBox 12">
            <a:extLst>
              <a:ext uri="{FF2B5EF4-FFF2-40B4-BE49-F238E27FC236}">
                <a16:creationId xmlns:a16="http://schemas.microsoft.com/office/drawing/2014/main" id="{F6B05B87-BB28-BEC7-C20A-BDA0F4A44A1B}"/>
              </a:ext>
            </a:extLst>
          </p:cNvPr>
          <p:cNvSpPr txBox="1"/>
          <p:nvPr/>
        </p:nvSpPr>
        <p:spPr>
          <a:xfrm>
            <a:off x="183311" y="3814190"/>
            <a:ext cx="1191883" cy="276999"/>
          </a:xfrm>
          <a:prstGeom prst="rect">
            <a:avLst/>
          </a:prstGeom>
          <a:noFill/>
        </p:spPr>
        <p:txBody>
          <a:bodyPr wrap="square" rtlCol="0">
            <a:spAutoFit/>
          </a:bodyPr>
          <a:lstStyle/>
          <a:p>
            <a:pPr algn="ctr"/>
            <a:r>
              <a:rPr lang="en-US" sz="1200" dirty="0"/>
              <a:t>South Korea</a:t>
            </a:r>
          </a:p>
        </p:txBody>
      </p:sp>
      <p:sp>
        <p:nvSpPr>
          <p:cNvPr id="14" name="TextBox 13">
            <a:extLst>
              <a:ext uri="{FF2B5EF4-FFF2-40B4-BE49-F238E27FC236}">
                <a16:creationId xmlns:a16="http://schemas.microsoft.com/office/drawing/2014/main" id="{1755040B-3BFF-068E-EDAE-A35BB58DA3D2}"/>
              </a:ext>
            </a:extLst>
          </p:cNvPr>
          <p:cNvSpPr txBox="1"/>
          <p:nvPr/>
        </p:nvSpPr>
        <p:spPr>
          <a:xfrm>
            <a:off x="272091" y="5113182"/>
            <a:ext cx="1014322" cy="276999"/>
          </a:xfrm>
          <a:prstGeom prst="rect">
            <a:avLst/>
          </a:prstGeom>
          <a:noFill/>
        </p:spPr>
        <p:txBody>
          <a:bodyPr wrap="square" rtlCol="0">
            <a:spAutoFit/>
          </a:bodyPr>
          <a:lstStyle/>
          <a:p>
            <a:pPr algn="ctr"/>
            <a:r>
              <a:rPr lang="en-US" sz="1200" dirty="0"/>
              <a:t>China</a:t>
            </a:r>
          </a:p>
        </p:txBody>
      </p:sp>
      <p:sp>
        <p:nvSpPr>
          <p:cNvPr id="15" name="TextBox 14">
            <a:extLst>
              <a:ext uri="{FF2B5EF4-FFF2-40B4-BE49-F238E27FC236}">
                <a16:creationId xmlns:a16="http://schemas.microsoft.com/office/drawing/2014/main" id="{59D84CA0-1175-7C2C-ACB1-38C58E27ED43}"/>
              </a:ext>
            </a:extLst>
          </p:cNvPr>
          <p:cNvSpPr txBox="1"/>
          <p:nvPr/>
        </p:nvSpPr>
        <p:spPr>
          <a:xfrm>
            <a:off x="304080" y="6363365"/>
            <a:ext cx="950343" cy="276999"/>
          </a:xfrm>
          <a:prstGeom prst="rect">
            <a:avLst/>
          </a:prstGeom>
          <a:noFill/>
        </p:spPr>
        <p:txBody>
          <a:bodyPr wrap="square" rtlCol="0">
            <a:spAutoFit/>
          </a:bodyPr>
          <a:lstStyle/>
          <a:p>
            <a:pPr algn="ctr"/>
            <a:r>
              <a:rPr lang="en-US" sz="1200" dirty="0"/>
              <a:t>Philippines</a:t>
            </a:r>
          </a:p>
        </p:txBody>
      </p:sp>
      <p:sp>
        <p:nvSpPr>
          <p:cNvPr id="16" name="Rectangle 15">
            <a:extLst>
              <a:ext uri="{FF2B5EF4-FFF2-40B4-BE49-F238E27FC236}">
                <a16:creationId xmlns:a16="http://schemas.microsoft.com/office/drawing/2014/main" id="{7DEBAD74-1B36-FFA2-773D-5BDF31C4E92C}"/>
              </a:ext>
            </a:extLst>
          </p:cNvPr>
          <p:cNvSpPr/>
          <p:nvPr/>
        </p:nvSpPr>
        <p:spPr>
          <a:xfrm>
            <a:off x="1802921" y="241322"/>
            <a:ext cx="2346385" cy="65512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Weather details</a:t>
            </a:r>
          </a:p>
        </p:txBody>
      </p:sp>
      <p:sp>
        <p:nvSpPr>
          <p:cNvPr id="17" name="Rectangle 16">
            <a:extLst>
              <a:ext uri="{FF2B5EF4-FFF2-40B4-BE49-F238E27FC236}">
                <a16:creationId xmlns:a16="http://schemas.microsoft.com/office/drawing/2014/main" id="{8D057165-19E8-8F4D-3593-2CC67A2AD82F}"/>
              </a:ext>
            </a:extLst>
          </p:cNvPr>
          <p:cNvSpPr/>
          <p:nvPr/>
        </p:nvSpPr>
        <p:spPr>
          <a:xfrm>
            <a:off x="5348377" y="241322"/>
            <a:ext cx="2941607" cy="65512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South Korea</a:t>
            </a:r>
          </a:p>
        </p:txBody>
      </p:sp>
      <p:sp>
        <p:nvSpPr>
          <p:cNvPr id="18" name="Rectangle 17">
            <a:extLst>
              <a:ext uri="{FF2B5EF4-FFF2-40B4-BE49-F238E27FC236}">
                <a16:creationId xmlns:a16="http://schemas.microsoft.com/office/drawing/2014/main" id="{FE287C96-7B5A-6069-1ED4-DBC725A43C86}"/>
              </a:ext>
            </a:extLst>
          </p:cNvPr>
          <p:cNvSpPr/>
          <p:nvPr/>
        </p:nvSpPr>
        <p:spPr>
          <a:xfrm>
            <a:off x="3407433" y="1337568"/>
            <a:ext cx="6236898" cy="181107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E4D437F4-7783-40BC-A3DE-9929966FC252}"/>
              </a:ext>
            </a:extLst>
          </p:cNvPr>
          <p:cNvSpPr/>
          <p:nvPr/>
        </p:nvSpPr>
        <p:spPr>
          <a:xfrm>
            <a:off x="2202612" y="3429000"/>
            <a:ext cx="1641894" cy="134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img</a:t>
            </a:r>
            <a:endParaRPr lang="en-US" dirty="0">
              <a:solidFill>
                <a:schemeClr val="tx1"/>
              </a:solidFill>
            </a:endParaRPr>
          </a:p>
        </p:txBody>
      </p:sp>
      <p:sp>
        <p:nvSpPr>
          <p:cNvPr id="20" name="Rectangle 19">
            <a:extLst>
              <a:ext uri="{FF2B5EF4-FFF2-40B4-BE49-F238E27FC236}">
                <a16:creationId xmlns:a16="http://schemas.microsoft.com/office/drawing/2014/main" id="{34477D29-5EDF-99AC-2FAB-CEA4775E7128}"/>
              </a:ext>
            </a:extLst>
          </p:cNvPr>
          <p:cNvSpPr/>
          <p:nvPr/>
        </p:nvSpPr>
        <p:spPr>
          <a:xfrm>
            <a:off x="9014603" y="241322"/>
            <a:ext cx="2346385" cy="65512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Weather details</a:t>
            </a:r>
          </a:p>
        </p:txBody>
      </p:sp>
      <p:sp>
        <p:nvSpPr>
          <p:cNvPr id="24" name="Rectangle 23">
            <a:extLst>
              <a:ext uri="{FF2B5EF4-FFF2-40B4-BE49-F238E27FC236}">
                <a16:creationId xmlns:a16="http://schemas.microsoft.com/office/drawing/2014/main" id="{7E298A0D-2660-D650-4006-B49CFD113783}"/>
              </a:ext>
            </a:extLst>
          </p:cNvPr>
          <p:cNvSpPr/>
          <p:nvPr/>
        </p:nvSpPr>
        <p:spPr>
          <a:xfrm>
            <a:off x="4149306" y="5078244"/>
            <a:ext cx="1641894" cy="134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img</a:t>
            </a:r>
            <a:endParaRPr lang="en-US" dirty="0">
              <a:solidFill>
                <a:schemeClr val="tx1"/>
              </a:solidFill>
            </a:endParaRPr>
          </a:p>
        </p:txBody>
      </p:sp>
      <p:sp>
        <p:nvSpPr>
          <p:cNvPr id="25" name="Rectangle 24">
            <a:extLst>
              <a:ext uri="{FF2B5EF4-FFF2-40B4-BE49-F238E27FC236}">
                <a16:creationId xmlns:a16="http://schemas.microsoft.com/office/drawing/2014/main" id="{DC9592C1-8046-974F-98A2-FCD8659B03CB}"/>
              </a:ext>
            </a:extLst>
          </p:cNvPr>
          <p:cNvSpPr/>
          <p:nvPr/>
        </p:nvSpPr>
        <p:spPr>
          <a:xfrm>
            <a:off x="4149306" y="3429000"/>
            <a:ext cx="1641894" cy="134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img</a:t>
            </a:r>
            <a:endParaRPr lang="en-US" dirty="0">
              <a:solidFill>
                <a:schemeClr val="tx1"/>
              </a:solidFill>
            </a:endParaRPr>
          </a:p>
        </p:txBody>
      </p:sp>
      <p:sp>
        <p:nvSpPr>
          <p:cNvPr id="26" name="Rectangle 25">
            <a:extLst>
              <a:ext uri="{FF2B5EF4-FFF2-40B4-BE49-F238E27FC236}">
                <a16:creationId xmlns:a16="http://schemas.microsoft.com/office/drawing/2014/main" id="{16BA133D-8A67-A202-5E3B-E238874F10CD}"/>
              </a:ext>
            </a:extLst>
          </p:cNvPr>
          <p:cNvSpPr/>
          <p:nvPr/>
        </p:nvSpPr>
        <p:spPr>
          <a:xfrm>
            <a:off x="2202612" y="5078245"/>
            <a:ext cx="1641894" cy="13419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img</a:t>
            </a:r>
            <a:endParaRPr lang="en-US" dirty="0">
              <a:solidFill>
                <a:schemeClr val="tx1"/>
              </a:solidFill>
            </a:endParaRPr>
          </a:p>
        </p:txBody>
      </p:sp>
      <p:sp>
        <p:nvSpPr>
          <p:cNvPr id="27" name="Rectangle 26">
            <a:extLst>
              <a:ext uri="{FF2B5EF4-FFF2-40B4-BE49-F238E27FC236}">
                <a16:creationId xmlns:a16="http://schemas.microsoft.com/office/drawing/2014/main" id="{86CC0451-6549-7081-C1C4-D4B253489B67}"/>
              </a:ext>
            </a:extLst>
          </p:cNvPr>
          <p:cNvSpPr/>
          <p:nvPr/>
        </p:nvSpPr>
        <p:spPr>
          <a:xfrm>
            <a:off x="6525882" y="3613447"/>
            <a:ext cx="4446918" cy="2269768"/>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YouTube Video</a:t>
            </a:r>
          </a:p>
        </p:txBody>
      </p:sp>
      <p:pic>
        <p:nvPicPr>
          <p:cNvPr id="5" name="Picture 4" descr="A sun and cloud with rain&#10;&#10;Description automatically generated with medium confidence">
            <a:extLst>
              <a:ext uri="{FF2B5EF4-FFF2-40B4-BE49-F238E27FC236}">
                <a16:creationId xmlns:a16="http://schemas.microsoft.com/office/drawing/2014/main" id="{2858132F-AF6B-AC12-0CAB-2B2121BD8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483" y="241322"/>
            <a:ext cx="655126" cy="655126"/>
          </a:xfrm>
          <a:prstGeom prst="rect">
            <a:avLst/>
          </a:prstGeom>
        </p:spPr>
      </p:pic>
      <p:pic>
        <p:nvPicPr>
          <p:cNvPr id="6" name="Picture 5" descr="A picture containing outdoor, city, cityscape, skyline&#10;&#10;Description automatically generated">
            <a:extLst>
              <a:ext uri="{FF2B5EF4-FFF2-40B4-BE49-F238E27FC236}">
                <a16:creationId xmlns:a16="http://schemas.microsoft.com/office/drawing/2014/main" id="{F8509E0B-A6E2-0DB4-D8C8-A141CBE37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58" y="255376"/>
            <a:ext cx="1278986" cy="730088"/>
          </a:xfrm>
          <a:prstGeom prst="rect">
            <a:avLst/>
          </a:prstGeom>
        </p:spPr>
      </p:pic>
      <p:pic>
        <p:nvPicPr>
          <p:cNvPr id="21" name="Picture 20" descr="A pagoda with Mount Fuji in the background&#10;&#10;Description automatically generated with low confidence">
            <a:extLst>
              <a:ext uri="{FF2B5EF4-FFF2-40B4-BE49-F238E27FC236}">
                <a16:creationId xmlns:a16="http://schemas.microsoft.com/office/drawing/2014/main" id="{E505232D-72F3-DDE6-346D-AF46E7BA5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623" y="1591895"/>
            <a:ext cx="1199262" cy="799308"/>
          </a:xfrm>
          <a:prstGeom prst="rect">
            <a:avLst/>
          </a:prstGeom>
        </p:spPr>
      </p:pic>
      <p:pic>
        <p:nvPicPr>
          <p:cNvPr id="22" name="Picture 21" descr="A city with a mountain in the background&#10;&#10;Description automatically generated with low confidence">
            <a:extLst>
              <a:ext uri="{FF2B5EF4-FFF2-40B4-BE49-F238E27FC236}">
                <a16:creationId xmlns:a16="http://schemas.microsoft.com/office/drawing/2014/main" id="{151393F7-2A53-D16D-2A8F-B8A1CD1317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07" y="2852943"/>
            <a:ext cx="1009493" cy="868065"/>
          </a:xfrm>
          <a:prstGeom prst="rect">
            <a:avLst/>
          </a:prstGeom>
        </p:spPr>
      </p:pic>
      <p:pic>
        <p:nvPicPr>
          <p:cNvPr id="23" name="Picture 22" descr="High angle view of a city&#10;&#10;Description automatically generated with low confidence">
            <a:extLst>
              <a:ext uri="{FF2B5EF4-FFF2-40B4-BE49-F238E27FC236}">
                <a16:creationId xmlns:a16="http://schemas.microsoft.com/office/drawing/2014/main" id="{FC2884A1-349F-C175-325A-E3198A3CCF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311" y="4222616"/>
            <a:ext cx="1209318" cy="806313"/>
          </a:xfrm>
          <a:prstGeom prst="rect">
            <a:avLst/>
          </a:prstGeom>
        </p:spPr>
      </p:pic>
      <p:pic>
        <p:nvPicPr>
          <p:cNvPr id="28" name="Picture 27" descr="A body of water with trees and buildings in the background&#10;&#10;Description automatically generated with low confidence">
            <a:extLst>
              <a:ext uri="{FF2B5EF4-FFF2-40B4-BE49-F238E27FC236}">
                <a16:creationId xmlns:a16="http://schemas.microsoft.com/office/drawing/2014/main" id="{FE72EAE2-87DD-654F-3BA7-ACE974FDFD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811" y="5607972"/>
            <a:ext cx="1184092" cy="710455"/>
          </a:xfrm>
          <a:prstGeom prst="rect">
            <a:avLst/>
          </a:prstGeom>
        </p:spPr>
      </p:pic>
      <p:sp>
        <p:nvSpPr>
          <p:cNvPr id="29" name="TextBox 28">
            <a:extLst>
              <a:ext uri="{FF2B5EF4-FFF2-40B4-BE49-F238E27FC236}">
                <a16:creationId xmlns:a16="http://schemas.microsoft.com/office/drawing/2014/main" id="{B182AD61-C38F-C78E-FFD4-CCF9156301EB}"/>
              </a:ext>
            </a:extLst>
          </p:cNvPr>
          <p:cNvSpPr txBox="1"/>
          <p:nvPr/>
        </p:nvSpPr>
        <p:spPr>
          <a:xfrm>
            <a:off x="3388742" y="1311708"/>
            <a:ext cx="6255589" cy="2258054"/>
          </a:xfrm>
          <a:prstGeom prst="rect">
            <a:avLst/>
          </a:prstGeom>
          <a:noFill/>
        </p:spPr>
        <p:txBody>
          <a:bodyPr wrap="square" rtlCol="0">
            <a:spAutoFit/>
          </a:bodyPr>
          <a:lstStyle/>
          <a:p>
            <a:pPr marR="0" lvl="0">
              <a:lnSpc>
                <a:spcPct val="107000"/>
              </a:lnSpc>
              <a:spcBef>
                <a:spcPts val="0"/>
              </a:spcBef>
              <a:spcAft>
                <a:spcPts val="800"/>
              </a:spcAft>
              <a:tabLst>
                <a:tab pos="4572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Korean alphabet: South Korea has its own unique alphabet called "Hangeul." It was created during the 15th century and is considered one of the most scientific writing systems in the world.</a:t>
            </a:r>
          </a:p>
          <a:p>
            <a:pPr marR="0" lvl="0">
              <a:lnSpc>
                <a:spcPct val="107000"/>
              </a:lnSpc>
              <a:spcBef>
                <a:spcPts val="0"/>
              </a:spcBef>
              <a:spcAft>
                <a:spcPts val="800"/>
              </a:spcAft>
              <a:tabLst>
                <a:tab pos="4572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Technological innovation: South Korea is known for its technological advancements. It has one of the fastest internet speeds globally and is a leader in technology companies such as Samsung and LG.</a:t>
            </a:r>
          </a:p>
          <a:p>
            <a:pPr marR="0" lvl="0">
              <a:lnSpc>
                <a:spcPct val="107000"/>
              </a:lnSpc>
              <a:spcBef>
                <a:spcPts val="0"/>
              </a:spcBef>
              <a:spcAft>
                <a:spcPts val="800"/>
              </a:spcAft>
              <a:tabLst>
                <a:tab pos="4572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Education focus: Education is highly valued in South Korea. The country has one of the highest literacy rates in the world, and students often face intense competition to secure spots in top universities.</a:t>
            </a:r>
          </a:p>
          <a:p>
            <a:endParaRPr lang="en-US" dirty="0"/>
          </a:p>
        </p:txBody>
      </p:sp>
      <p:pic>
        <p:nvPicPr>
          <p:cNvPr id="30" name="Picture 29" descr="A picture containing landscape, sunset, water, nature&#10;&#10;Description automatically generated">
            <a:extLst>
              <a:ext uri="{FF2B5EF4-FFF2-40B4-BE49-F238E27FC236}">
                <a16:creationId xmlns:a16="http://schemas.microsoft.com/office/drawing/2014/main" id="{9BC0F412-5427-3F2B-06A1-B3F7F78786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7995" y="3613447"/>
            <a:ext cx="2032381" cy="992280"/>
          </a:xfrm>
          <a:prstGeom prst="rect">
            <a:avLst/>
          </a:prstGeom>
        </p:spPr>
      </p:pic>
      <p:pic>
        <p:nvPicPr>
          <p:cNvPr id="31" name="Picture 30" descr="A group of women in colorful dresses&#10;&#10;Description automatically generated with medium confidence">
            <a:extLst>
              <a:ext uri="{FF2B5EF4-FFF2-40B4-BE49-F238E27FC236}">
                <a16:creationId xmlns:a16="http://schemas.microsoft.com/office/drawing/2014/main" id="{965A1943-7D4C-9A3B-C960-91980609B0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6766" y="3662607"/>
            <a:ext cx="1825960" cy="893960"/>
          </a:xfrm>
          <a:prstGeom prst="rect">
            <a:avLst/>
          </a:prstGeom>
        </p:spPr>
      </p:pic>
      <p:pic>
        <p:nvPicPr>
          <p:cNvPr id="32" name="Picture 31" descr="A table with plates of food&#10;&#10;Description automatically generated with low confidence">
            <a:extLst>
              <a:ext uri="{FF2B5EF4-FFF2-40B4-BE49-F238E27FC236}">
                <a16:creationId xmlns:a16="http://schemas.microsoft.com/office/drawing/2014/main" id="{4FE48B26-327B-28C4-FA3B-2186AF23C5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4684" y="5088771"/>
            <a:ext cx="1597749" cy="1331456"/>
          </a:xfrm>
          <a:prstGeom prst="rect">
            <a:avLst/>
          </a:prstGeom>
        </p:spPr>
      </p:pic>
      <p:pic>
        <p:nvPicPr>
          <p:cNvPr id="33" name="Picture 32" descr="A picture containing building, street, outdoor, text&#10;&#10;Description automatically generated">
            <a:extLst>
              <a:ext uri="{FF2B5EF4-FFF2-40B4-BE49-F238E27FC236}">
                <a16:creationId xmlns:a16="http://schemas.microsoft.com/office/drawing/2014/main" id="{F7D57736-D17A-DB26-5EB8-89735E3A918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45082" y="5186231"/>
            <a:ext cx="2001792" cy="1126008"/>
          </a:xfrm>
          <a:prstGeom prst="rect">
            <a:avLst/>
          </a:prstGeom>
        </p:spPr>
      </p:pic>
    </p:spTree>
    <p:extLst>
      <p:ext uri="{BB962C8B-B14F-4D97-AF65-F5344CB8AC3E}">
        <p14:creationId xmlns:p14="http://schemas.microsoft.com/office/powerpoint/2010/main" val="356152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238</Words>
  <Application>Microsoft Office PowerPoint</Application>
  <PresentationFormat>Widescreen</PresentationFormat>
  <Paragraphs>51</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Jaqueline Zagaste</dc:creator>
  <cp:lastModifiedBy>Jaqueline Zagaste</cp:lastModifiedBy>
  <cp:revision>1</cp:revision>
  <dcterms:created xsi:type="dcterms:W3CDTF">2023-06-14T08:19:46Z</dcterms:created>
  <dcterms:modified xsi:type="dcterms:W3CDTF">2023-06-14T09:55:12Z</dcterms:modified>
</cp:coreProperties>
</file>